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9B38-B09C-4C4B-9D8E-B1CFEE54BE23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7A0B-022C-4E9D-A666-602AFB517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07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9B38-B09C-4C4B-9D8E-B1CFEE54BE23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7A0B-022C-4E9D-A666-602AFB517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87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9B38-B09C-4C4B-9D8E-B1CFEE54BE23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7A0B-022C-4E9D-A666-602AFB517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9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9B38-B09C-4C4B-9D8E-B1CFEE54BE23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7A0B-022C-4E9D-A666-602AFB517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11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9B38-B09C-4C4B-9D8E-B1CFEE54BE23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7A0B-022C-4E9D-A666-602AFB517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9B38-B09C-4C4B-9D8E-B1CFEE54BE23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7A0B-022C-4E9D-A666-602AFB517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97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9B38-B09C-4C4B-9D8E-B1CFEE54BE23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7A0B-022C-4E9D-A666-602AFB517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34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9B38-B09C-4C4B-9D8E-B1CFEE54BE23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7A0B-022C-4E9D-A666-602AFB517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94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9B38-B09C-4C4B-9D8E-B1CFEE54BE23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7A0B-022C-4E9D-A666-602AFB517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1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9B38-B09C-4C4B-9D8E-B1CFEE54BE23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7A0B-022C-4E9D-A666-602AFB517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86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9B38-B09C-4C4B-9D8E-B1CFEE54BE23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7A0B-022C-4E9D-A666-602AFB517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39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9B38-B09C-4C4B-9D8E-B1CFEE54BE23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7A0B-022C-4E9D-A666-602AFB517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07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8" name="Picture 4" descr="C:\Users\USER\Desktop\黃奕璇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4" y="42545"/>
            <a:ext cx="8820000" cy="68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6" name="Picture 4" descr="C:\Users\USER\Desktop\黃奕璇_page-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8" y="0"/>
            <a:ext cx="8820000" cy="68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3" name="Picture 3" descr="C:\Users\USER\Desktop\黃奕璇_page-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2" y="42545"/>
            <a:ext cx="8820000" cy="68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黃奕璇_page-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205"/>
            <a:ext cx="8791971" cy="67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如螢幕大小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2024-05-20T02:44:18Z</dcterms:created>
  <dcterms:modified xsi:type="dcterms:W3CDTF">2024-05-20T03:00:11Z</dcterms:modified>
</cp:coreProperties>
</file>