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4"/>
  </p:sldMasterIdLst>
  <p:notesMasterIdLst>
    <p:notesMasterId r:id="rId15"/>
  </p:notesMasterIdLst>
  <p:handoutMasterIdLst>
    <p:handoutMasterId r:id="rId16"/>
  </p:handoutMasterIdLst>
  <p:sldIdLst>
    <p:sldId id="264" r:id="rId5"/>
    <p:sldId id="260" r:id="rId6"/>
    <p:sldId id="265" r:id="rId7"/>
    <p:sldId id="266" r:id="rId8"/>
    <p:sldId id="267" r:id="rId9"/>
    <p:sldId id="268" r:id="rId10"/>
    <p:sldId id="269" r:id="rId11"/>
    <p:sldId id="270" r:id="rId12"/>
    <p:sldId id="272" r:id="rId13"/>
    <p:sldId id="271" r:id="rId14"/>
  </p:sldIdLst>
  <p:sldSz cx="12192000" cy="6858000"/>
  <p:notesSz cx="6858000" cy="9144000"/>
  <p:defaultTextStyle>
    <a:defPPr rtl="0">
      <a:defRPr lang="zh-tw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F43061B-0E32-4E0A-B92C-BB18EBD449EE}" v="17" dt="2024-06-24T01:58:21.51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6391" autoAdjust="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090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E0C64AD-A702-42D9-8C27-1A73F4995E3A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accent1_2" csCatId="accent1" phldr="1"/>
      <dgm:spPr/>
      <dgm:t>
        <a:bodyPr rtlCol="0"/>
        <a:lstStyle/>
        <a:p>
          <a:pPr rtl="0"/>
          <a:endParaRPr lang="en-US"/>
        </a:p>
      </dgm:t>
    </dgm:pt>
    <dgm:pt modelId="{08A4D3A2-CEEB-4E25-83B1-BA2A46CA8CDC}">
      <dgm:prSet custT="1"/>
      <dgm:spPr/>
      <dgm:t>
        <a:bodyPr rtlCol="0"/>
        <a:lstStyle/>
        <a:p>
          <a:pPr>
            <a:lnSpc>
              <a:spcPct val="100000"/>
            </a:lnSpc>
            <a:defRPr cap="all"/>
          </a:pPr>
          <a:r>
            <a:rPr lang="zh-TW" altLang="en-US" sz="2300" noProof="0" dirty="0">
              <a:latin typeface="Microsoft JhengHei UI" panose="020B0604030504040204" pitchFamily="34" charset="-120"/>
              <a:ea typeface="Microsoft JhengHei UI" panose="020B0604030504040204" pitchFamily="34" charset="-120"/>
            </a:rPr>
            <a:t>大海</a:t>
          </a:r>
        </a:p>
      </dgm:t>
    </dgm:pt>
    <dgm:pt modelId="{17ED7668-C7A2-411B-828D-708070FCAAC6}" type="parTrans" cxnId="{A6FB641B-0AF5-4ECD-BDDE-D85490EE8EF9}">
      <dgm:prSet/>
      <dgm:spPr/>
      <dgm:t>
        <a:bodyPr rtlCol="0"/>
        <a:lstStyle/>
        <a:p>
          <a:pPr rtl="0"/>
          <a:endParaRPr lang="zh-TW" altLang="en-US" noProof="0" dirty="0"/>
        </a:p>
      </dgm:t>
    </dgm:pt>
    <dgm:pt modelId="{9C7AE053-0AB0-457B-A930-61DA08D3F62C}" type="sibTrans" cxnId="{A6FB641B-0AF5-4ECD-BDDE-D85490EE8EF9}">
      <dgm:prSet/>
      <dgm:spPr/>
      <dgm:t>
        <a:bodyPr rtlCol="0"/>
        <a:lstStyle/>
        <a:p>
          <a:pPr rtl="0"/>
          <a:endParaRPr lang="zh-TW" altLang="en-US" noProof="0" dirty="0"/>
        </a:p>
      </dgm:t>
    </dgm:pt>
    <dgm:pt modelId="{1B33FB5C-F9BA-4278-8A24-45DFD21B3220}">
      <dgm:prSet/>
      <dgm:spPr/>
      <dgm:t>
        <a:bodyPr rtlCol="0"/>
        <a:lstStyle/>
        <a:p>
          <a:pPr>
            <a:lnSpc>
              <a:spcPct val="100000"/>
            </a:lnSpc>
            <a:defRPr cap="all"/>
          </a:pPr>
          <a:r>
            <a:rPr lang="zh-TW" altLang="en-US" noProof="0" dirty="0">
              <a:latin typeface="Microsoft JhengHei UI" panose="020B0604030504040204" pitchFamily="34" charset="-120"/>
              <a:ea typeface="Microsoft JhengHei UI" panose="020B0604030504040204" pitchFamily="34" charset="-120"/>
            </a:rPr>
            <a:t>南北極</a:t>
          </a:r>
          <a:endParaRPr lang="en-US" altLang="zh-TW" noProof="0" dirty="0">
            <a:latin typeface="Microsoft JhengHei UI" panose="020B0604030504040204" pitchFamily="34" charset="-120"/>
            <a:ea typeface="Microsoft JhengHei UI" panose="020B0604030504040204" pitchFamily="34" charset="-120"/>
          </a:endParaRPr>
        </a:p>
      </dgm:t>
    </dgm:pt>
    <dgm:pt modelId="{787EC892-6682-48CB-884E-635396D44445}" type="parTrans" cxnId="{92BEB2E0-945D-4A01-BA22-6818F7C00303}">
      <dgm:prSet/>
      <dgm:spPr/>
      <dgm:t>
        <a:bodyPr rtlCol="0"/>
        <a:lstStyle/>
        <a:p>
          <a:pPr rtl="0"/>
          <a:endParaRPr lang="zh-TW" altLang="en-US" noProof="0" dirty="0"/>
        </a:p>
      </dgm:t>
    </dgm:pt>
    <dgm:pt modelId="{60A74963-9A97-419B-9B78-5CD81A79AF8F}" type="sibTrans" cxnId="{92BEB2E0-945D-4A01-BA22-6818F7C00303}">
      <dgm:prSet/>
      <dgm:spPr/>
      <dgm:t>
        <a:bodyPr rtlCol="0"/>
        <a:lstStyle/>
        <a:p>
          <a:pPr rtl="0"/>
          <a:endParaRPr lang="zh-TW" altLang="en-US" noProof="0" dirty="0"/>
        </a:p>
      </dgm:t>
    </dgm:pt>
    <dgm:pt modelId="{17D3A00E-1F7D-4191-9AEE-C43CFFF64414}">
      <dgm:prSet/>
      <dgm:spPr/>
      <dgm:t>
        <a:bodyPr rtlCol="0"/>
        <a:lstStyle/>
        <a:p>
          <a:pPr>
            <a:lnSpc>
              <a:spcPct val="100000"/>
            </a:lnSpc>
            <a:defRPr cap="all"/>
          </a:pPr>
          <a:r>
            <a:rPr lang="zh-TW" altLang="en-US" noProof="0" dirty="0">
              <a:latin typeface="Microsoft JhengHei UI" panose="020B0604030504040204" pitchFamily="34" charset="-120"/>
              <a:ea typeface="Microsoft JhengHei UI" panose="020B0604030504040204" pitchFamily="34" charset="-120"/>
            </a:rPr>
            <a:t>海中叢林</a:t>
          </a:r>
          <a:r>
            <a:rPr lang="en-US" altLang="zh-TW" noProof="0" dirty="0">
              <a:latin typeface="Microsoft JhengHei UI" panose="020B0604030504040204" pitchFamily="34" charset="-120"/>
              <a:ea typeface="Microsoft JhengHei UI" panose="020B0604030504040204" pitchFamily="34" charset="-120"/>
            </a:rPr>
            <a:t>(</a:t>
          </a:r>
          <a:r>
            <a:rPr lang="zh-TW" altLang="en-US" noProof="0" dirty="0">
              <a:latin typeface="Microsoft JhengHei UI" panose="020B0604030504040204" pitchFamily="34" charset="-120"/>
              <a:ea typeface="Microsoft JhengHei UI" panose="020B0604030504040204" pitchFamily="34" charset="-120"/>
            </a:rPr>
            <a:t>珊瑚</a:t>
          </a:r>
          <a:r>
            <a:rPr lang="en-US" altLang="zh-TW" noProof="0" dirty="0">
              <a:latin typeface="Microsoft JhengHei UI" panose="020B0604030504040204" pitchFamily="34" charset="-120"/>
              <a:ea typeface="Microsoft JhengHei UI" panose="020B0604030504040204" pitchFamily="34" charset="-120"/>
            </a:rPr>
            <a:t>)</a:t>
          </a:r>
        </a:p>
      </dgm:t>
    </dgm:pt>
    <dgm:pt modelId="{010BCCCA-CB37-419A-B6D2-4F1AC86F8DC9}" type="sibTrans" cxnId="{6F0B2606-4A67-4D1D-AFA4-BD3298A6CA57}">
      <dgm:prSet/>
      <dgm:spPr/>
      <dgm:t>
        <a:bodyPr rtlCol="0"/>
        <a:lstStyle/>
        <a:p>
          <a:pPr rtl="0"/>
          <a:endParaRPr lang="zh-TW" altLang="en-US" noProof="0" dirty="0"/>
        </a:p>
      </dgm:t>
    </dgm:pt>
    <dgm:pt modelId="{31069C98-277C-41E3-A9FC-F99C462FB40B}" type="parTrans" cxnId="{6F0B2606-4A67-4D1D-AFA4-BD3298A6CA57}">
      <dgm:prSet/>
      <dgm:spPr/>
      <dgm:t>
        <a:bodyPr rtlCol="0"/>
        <a:lstStyle/>
        <a:p>
          <a:pPr rtl="0"/>
          <a:endParaRPr lang="zh-TW" altLang="en-US" noProof="0" dirty="0"/>
        </a:p>
      </dgm:t>
    </dgm:pt>
    <dgm:pt modelId="{3DD150EF-ABC3-4448-A625-8D32867D78E0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zh-TW" altLang="en-US" dirty="0"/>
            <a:t>潮間帶</a:t>
          </a:r>
        </a:p>
      </dgm:t>
    </dgm:pt>
    <dgm:pt modelId="{B4E8F2D5-582E-4196-BAB4-3E4B5A50FE8A}" type="parTrans" cxnId="{FAFEA02E-595E-4667-8351-8275AD9EDD2C}">
      <dgm:prSet/>
      <dgm:spPr/>
      <dgm:t>
        <a:bodyPr/>
        <a:lstStyle/>
        <a:p>
          <a:endParaRPr lang="zh-TW" altLang="en-US"/>
        </a:p>
      </dgm:t>
    </dgm:pt>
    <dgm:pt modelId="{4B67CE5D-1F25-4DB7-9A4C-094F87F639B0}" type="sibTrans" cxnId="{FAFEA02E-595E-4667-8351-8275AD9EDD2C}">
      <dgm:prSet/>
      <dgm:spPr/>
      <dgm:t>
        <a:bodyPr/>
        <a:lstStyle/>
        <a:p>
          <a:endParaRPr lang="zh-TW" altLang="en-US"/>
        </a:p>
      </dgm:t>
    </dgm:pt>
    <dgm:pt modelId="{BFF1D6B0-CEBB-4756-A325-97E34D074A1E}">
      <dgm:prSet/>
      <dgm:spPr/>
      <dgm:t>
        <a:bodyPr/>
        <a:lstStyle/>
        <a:p>
          <a:endParaRPr lang="zh-TW" altLang="en-US"/>
        </a:p>
      </dgm:t>
    </dgm:pt>
    <dgm:pt modelId="{385CAB01-392A-40E5-BE1C-54F2187D4664}" type="parTrans" cxnId="{8886AD77-F37B-4A17-A61E-90AA829182C5}">
      <dgm:prSet/>
      <dgm:spPr/>
      <dgm:t>
        <a:bodyPr/>
        <a:lstStyle/>
        <a:p>
          <a:endParaRPr lang="zh-TW" altLang="en-US"/>
        </a:p>
      </dgm:t>
    </dgm:pt>
    <dgm:pt modelId="{D76F1085-3562-49E2-A9B2-DCD05C21C048}" type="sibTrans" cxnId="{8886AD77-F37B-4A17-A61E-90AA829182C5}">
      <dgm:prSet/>
      <dgm:spPr/>
      <dgm:t>
        <a:bodyPr/>
        <a:lstStyle/>
        <a:p>
          <a:endParaRPr lang="zh-TW" altLang="en-US"/>
        </a:p>
      </dgm:t>
    </dgm:pt>
    <dgm:pt modelId="{1CD0DC53-01DB-48C2-AEBB-DCB4450F5EBA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zh-TW" altLang="en-US" dirty="0"/>
            <a:t>深海</a:t>
          </a:r>
        </a:p>
      </dgm:t>
    </dgm:pt>
    <dgm:pt modelId="{AEA7853C-6B10-4551-92EF-679D0FF8547C}" type="parTrans" cxnId="{63E54E11-53CF-4DC0-84B4-937CBA32693B}">
      <dgm:prSet/>
      <dgm:spPr/>
      <dgm:t>
        <a:bodyPr/>
        <a:lstStyle/>
        <a:p>
          <a:endParaRPr lang="zh-TW" altLang="en-US"/>
        </a:p>
      </dgm:t>
    </dgm:pt>
    <dgm:pt modelId="{FAC80568-D74A-4F4E-BD12-5D93E77C8AD4}" type="sibTrans" cxnId="{63E54E11-53CF-4DC0-84B4-937CBA32693B}">
      <dgm:prSet/>
      <dgm:spPr/>
      <dgm:t>
        <a:bodyPr/>
        <a:lstStyle/>
        <a:p>
          <a:endParaRPr lang="zh-TW" altLang="en-US"/>
        </a:p>
      </dgm:t>
    </dgm:pt>
    <dgm:pt modelId="{210C1DA1-9593-44E6-87D3-8736B3CD4841}">
      <dgm:prSet/>
      <dgm:spPr/>
      <dgm:t>
        <a:bodyPr/>
        <a:lstStyle/>
        <a:p>
          <a:endParaRPr lang="zh-TW" altLang="en-US"/>
        </a:p>
      </dgm:t>
    </dgm:pt>
    <dgm:pt modelId="{E99C6A4F-D2E8-4EF7-8AF1-B0A18A05FE05}" type="parTrans" cxnId="{EF0AD7F7-D3ED-41CD-A863-4555D028F3EA}">
      <dgm:prSet/>
      <dgm:spPr/>
      <dgm:t>
        <a:bodyPr/>
        <a:lstStyle/>
        <a:p>
          <a:endParaRPr lang="zh-TW" altLang="en-US"/>
        </a:p>
      </dgm:t>
    </dgm:pt>
    <dgm:pt modelId="{86664914-51BF-426B-94A2-450401739859}" type="sibTrans" cxnId="{EF0AD7F7-D3ED-41CD-A863-4555D028F3EA}">
      <dgm:prSet/>
      <dgm:spPr/>
      <dgm:t>
        <a:bodyPr/>
        <a:lstStyle/>
        <a:p>
          <a:endParaRPr lang="zh-TW" altLang="en-US"/>
        </a:p>
      </dgm:t>
    </dgm:pt>
    <dgm:pt modelId="{84CC74DF-A3E9-428E-99CB-C4C8FDB85C7B}" type="pres">
      <dgm:prSet presAssocID="{6E0C64AD-A702-42D9-8C27-1A73F4995E3A}" presName="root" presStyleCnt="0">
        <dgm:presLayoutVars>
          <dgm:dir/>
          <dgm:resizeHandles val="exact"/>
        </dgm:presLayoutVars>
      </dgm:prSet>
      <dgm:spPr/>
    </dgm:pt>
    <dgm:pt modelId="{10F9D520-2468-4F92-9FB5-0C3C7B80D0C7}" type="pres">
      <dgm:prSet presAssocID="{08A4D3A2-CEEB-4E25-83B1-BA2A46CA8CDC}" presName="compNode" presStyleCnt="0"/>
      <dgm:spPr/>
    </dgm:pt>
    <dgm:pt modelId="{CCA632C9-3557-4881-8320-4CC3B08F97B9}" type="pres">
      <dgm:prSet presAssocID="{08A4D3A2-CEEB-4E25-83B1-BA2A46CA8CDC}" presName="iconBgRect" presStyleLbl="bgShp" presStyleIdx="0" presStyleCnt="5"/>
      <dgm:spPr/>
    </dgm:pt>
    <dgm:pt modelId="{A42CA7D0-F69E-48C6-9DF0-6E5B3AE4CFFF}" type="pres">
      <dgm:prSet presAssocID="{08A4D3A2-CEEB-4E25-83B1-BA2A46CA8CDC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競賽 外框"/>
        </a:ext>
      </dgm:extLst>
    </dgm:pt>
    <dgm:pt modelId="{EFECFA41-63C0-4C5B-8FA7-1F58B78C4721}" type="pres">
      <dgm:prSet presAssocID="{08A4D3A2-CEEB-4E25-83B1-BA2A46CA8CDC}" presName="spaceRect" presStyleCnt="0"/>
      <dgm:spPr/>
    </dgm:pt>
    <dgm:pt modelId="{2AF75701-CB1B-48CE-AFB4-BA116AC537BC}" type="pres">
      <dgm:prSet presAssocID="{08A4D3A2-CEEB-4E25-83B1-BA2A46CA8CDC}" presName="textRect" presStyleLbl="revTx" presStyleIdx="0" presStyleCnt="5">
        <dgm:presLayoutVars>
          <dgm:chMax val="1"/>
          <dgm:chPref val="1"/>
        </dgm:presLayoutVars>
      </dgm:prSet>
      <dgm:spPr/>
    </dgm:pt>
    <dgm:pt modelId="{E49201F0-13EB-4ED5-A727-98872C32D5F3}" type="pres">
      <dgm:prSet presAssocID="{9C7AE053-0AB0-457B-A930-61DA08D3F62C}" presName="sibTrans" presStyleCnt="0"/>
      <dgm:spPr/>
    </dgm:pt>
    <dgm:pt modelId="{DFFC64D4-7C74-4879-AA73-9D2F2BC7C832}" type="pres">
      <dgm:prSet presAssocID="{1CD0DC53-01DB-48C2-AEBB-DCB4450F5EBA}" presName="compNode" presStyleCnt="0"/>
      <dgm:spPr/>
    </dgm:pt>
    <dgm:pt modelId="{76A6C445-292A-4163-9883-F7991733660F}" type="pres">
      <dgm:prSet presAssocID="{1CD0DC53-01DB-48C2-AEBB-DCB4450F5EBA}" presName="iconBgRect" presStyleLbl="bgShp" presStyleIdx="1" presStyleCnt="5"/>
      <dgm:spPr/>
    </dgm:pt>
    <dgm:pt modelId="{78EE73A2-85CF-41FE-A8E2-2C33A6A23DB8}" type="pres">
      <dgm:prSet presAssocID="{1CD0DC53-01DB-48C2-AEBB-DCB4450F5EBA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章魚 以實心填滿"/>
        </a:ext>
      </dgm:extLst>
    </dgm:pt>
    <dgm:pt modelId="{0444C799-3838-4A3C-AC08-B607681F1B5F}" type="pres">
      <dgm:prSet presAssocID="{1CD0DC53-01DB-48C2-AEBB-DCB4450F5EBA}" presName="spaceRect" presStyleCnt="0"/>
      <dgm:spPr/>
    </dgm:pt>
    <dgm:pt modelId="{B0F08BF2-ADCE-49E2-AEDF-1D13C53EAF47}" type="pres">
      <dgm:prSet presAssocID="{1CD0DC53-01DB-48C2-AEBB-DCB4450F5EBA}" presName="textRect" presStyleLbl="revTx" presStyleIdx="1" presStyleCnt="5">
        <dgm:presLayoutVars>
          <dgm:chMax val="1"/>
          <dgm:chPref val="1"/>
        </dgm:presLayoutVars>
      </dgm:prSet>
      <dgm:spPr/>
    </dgm:pt>
    <dgm:pt modelId="{D5221B6A-410A-40A0-882A-DB73B2269722}" type="pres">
      <dgm:prSet presAssocID="{FAC80568-D74A-4F4E-BD12-5D93E77C8AD4}" presName="sibTrans" presStyleCnt="0"/>
      <dgm:spPr/>
    </dgm:pt>
    <dgm:pt modelId="{FCACA5C1-0B53-4251-B311-0B34610EBB62}" type="pres">
      <dgm:prSet presAssocID="{17D3A00E-1F7D-4191-9AEE-C43CFFF64414}" presName="compNode" presStyleCnt="0"/>
      <dgm:spPr/>
    </dgm:pt>
    <dgm:pt modelId="{8FF1935C-6D71-4ED8-84A9-7BD0878A2214}" type="pres">
      <dgm:prSet presAssocID="{17D3A00E-1F7D-4191-9AEE-C43CFFF64414}" presName="iconBgRect" presStyleLbl="bgShp" presStyleIdx="2" presStyleCnt="5"/>
      <dgm:spPr/>
    </dgm:pt>
    <dgm:pt modelId="{246B43D7-FE04-4B7B-9B25-378E58D4256B}" type="pres">
      <dgm:prSet presAssocID="{17D3A00E-1F7D-4191-9AEE-C43CFFF64414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海葵和小丑魚 外框"/>
        </a:ext>
      </dgm:extLst>
    </dgm:pt>
    <dgm:pt modelId="{93DCC901-48BA-4914-B7BE-F53B1680F025}" type="pres">
      <dgm:prSet presAssocID="{17D3A00E-1F7D-4191-9AEE-C43CFFF64414}" presName="spaceRect" presStyleCnt="0"/>
      <dgm:spPr/>
    </dgm:pt>
    <dgm:pt modelId="{BE6334F4-C5C9-4D51-AE07-B1421AC65735}" type="pres">
      <dgm:prSet presAssocID="{17D3A00E-1F7D-4191-9AEE-C43CFFF64414}" presName="textRect" presStyleLbl="revTx" presStyleIdx="2" presStyleCnt="5">
        <dgm:presLayoutVars>
          <dgm:chMax val="1"/>
          <dgm:chPref val="1"/>
        </dgm:presLayoutVars>
      </dgm:prSet>
      <dgm:spPr/>
    </dgm:pt>
    <dgm:pt modelId="{CDBBCDC1-A21C-4650-92F9-4AF449B429E8}" type="pres">
      <dgm:prSet presAssocID="{010BCCCA-CB37-419A-B6D2-4F1AC86F8DC9}" presName="sibTrans" presStyleCnt="0"/>
      <dgm:spPr/>
    </dgm:pt>
    <dgm:pt modelId="{9CE36B14-D910-4AA3-8C8F-4F2F304083E6}" type="pres">
      <dgm:prSet presAssocID="{1B33FB5C-F9BA-4278-8A24-45DFD21B3220}" presName="compNode" presStyleCnt="0"/>
      <dgm:spPr/>
    </dgm:pt>
    <dgm:pt modelId="{24E57220-B583-40A5-AA12-472355D13E7B}" type="pres">
      <dgm:prSet presAssocID="{1B33FB5C-F9BA-4278-8A24-45DFD21B3220}" presName="iconBgRect" presStyleLbl="bgShp" presStyleIdx="3" presStyleCnt="5"/>
      <dgm:spPr/>
    </dgm:pt>
    <dgm:pt modelId="{98921DC4-FFE1-45EA-BF88-1499985E9F26}" type="pres">
      <dgm:prSet presAssocID="{1B33FB5C-F9BA-4278-8A24-45DFD21B3220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熊 外框"/>
        </a:ext>
      </dgm:extLst>
    </dgm:pt>
    <dgm:pt modelId="{033E2203-86E9-4A3E-B27D-47838D8B9054}" type="pres">
      <dgm:prSet presAssocID="{1B33FB5C-F9BA-4278-8A24-45DFD21B3220}" presName="spaceRect" presStyleCnt="0"/>
      <dgm:spPr/>
    </dgm:pt>
    <dgm:pt modelId="{AC00C54C-DBE5-4D90-AC5B-F114DBA42609}" type="pres">
      <dgm:prSet presAssocID="{1B33FB5C-F9BA-4278-8A24-45DFD21B3220}" presName="textRect" presStyleLbl="revTx" presStyleIdx="3" presStyleCnt="5">
        <dgm:presLayoutVars>
          <dgm:chMax val="1"/>
          <dgm:chPref val="1"/>
        </dgm:presLayoutVars>
      </dgm:prSet>
      <dgm:spPr/>
    </dgm:pt>
    <dgm:pt modelId="{EF96A061-D6EA-4360-B30C-C99EB7626BC4}" type="pres">
      <dgm:prSet presAssocID="{60A74963-9A97-419B-9B78-5CD81A79AF8F}" presName="sibTrans" presStyleCnt="0"/>
      <dgm:spPr/>
    </dgm:pt>
    <dgm:pt modelId="{EC9AA364-0BF3-4C0F-8ED2-41C230728ACF}" type="pres">
      <dgm:prSet presAssocID="{3DD150EF-ABC3-4448-A625-8D32867D78E0}" presName="compNode" presStyleCnt="0"/>
      <dgm:spPr/>
    </dgm:pt>
    <dgm:pt modelId="{F1A32E03-D130-447E-93DD-0C66958F716B}" type="pres">
      <dgm:prSet presAssocID="{3DD150EF-ABC3-4448-A625-8D32867D78E0}" presName="iconBgRect" presStyleLbl="bgShp" presStyleIdx="4" presStyleCnt="5"/>
      <dgm:spPr/>
    </dgm:pt>
    <dgm:pt modelId="{7B03A37B-0A0E-43A8-BE81-56F15EB31A62}" type="pres">
      <dgm:prSet presAssocID="{3DD150EF-ABC3-4448-A625-8D32867D78E0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海螺 以實心填滿"/>
        </a:ext>
      </dgm:extLst>
    </dgm:pt>
    <dgm:pt modelId="{4FEF45C2-A8C2-49A8-9263-328B6D91A4FF}" type="pres">
      <dgm:prSet presAssocID="{3DD150EF-ABC3-4448-A625-8D32867D78E0}" presName="spaceRect" presStyleCnt="0"/>
      <dgm:spPr/>
    </dgm:pt>
    <dgm:pt modelId="{A62843B4-ABE5-4206-A7EE-E99153B8E468}" type="pres">
      <dgm:prSet presAssocID="{3DD150EF-ABC3-4448-A625-8D32867D78E0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6F0B2606-4A67-4D1D-AFA4-BD3298A6CA57}" srcId="{6E0C64AD-A702-42D9-8C27-1A73F4995E3A}" destId="{17D3A00E-1F7D-4191-9AEE-C43CFFF64414}" srcOrd="2" destOrd="0" parTransId="{31069C98-277C-41E3-A9FC-F99C462FB40B}" sibTransId="{010BCCCA-CB37-419A-B6D2-4F1AC86F8DC9}"/>
    <dgm:cxn modelId="{6FD9EB08-0D27-4EF4-9139-E7B56900ED28}" type="presOf" srcId="{3DD150EF-ABC3-4448-A625-8D32867D78E0}" destId="{A62843B4-ABE5-4206-A7EE-E99153B8E468}" srcOrd="0" destOrd="0" presId="urn:microsoft.com/office/officeart/2018/5/layout/IconCircleLabelList"/>
    <dgm:cxn modelId="{63E54E11-53CF-4DC0-84B4-937CBA32693B}" srcId="{6E0C64AD-A702-42D9-8C27-1A73F4995E3A}" destId="{1CD0DC53-01DB-48C2-AEBB-DCB4450F5EBA}" srcOrd="1" destOrd="0" parTransId="{AEA7853C-6B10-4551-92EF-679D0FF8547C}" sibTransId="{FAC80568-D74A-4F4E-BD12-5D93E77C8AD4}"/>
    <dgm:cxn modelId="{A6FB641B-0AF5-4ECD-BDDE-D85490EE8EF9}" srcId="{6E0C64AD-A702-42D9-8C27-1A73F4995E3A}" destId="{08A4D3A2-CEEB-4E25-83B1-BA2A46CA8CDC}" srcOrd="0" destOrd="0" parTransId="{17ED7668-C7A2-411B-828D-708070FCAAC6}" sibTransId="{9C7AE053-0AB0-457B-A930-61DA08D3F62C}"/>
    <dgm:cxn modelId="{FAFEA02E-595E-4667-8351-8275AD9EDD2C}" srcId="{6E0C64AD-A702-42D9-8C27-1A73F4995E3A}" destId="{3DD150EF-ABC3-4448-A625-8D32867D78E0}" srcOrd="4" destOrd="0" parTransId="{B4E8F2D5-582E-4196-BAB4-3E4B5A50FE8A}" sibTransId="{4B67CE5D-1F25-4DB7-9A4C-094F87F639B0}"/>
    <dgm:cxn modelId="{5EA56C6B-0A4B-4E49-995A-5C684A2D7318}" type="presOf" srcId="{08A4D3A2-CEEB-4E25-83B1-BA2A46CA8CDC}" destId="{2AF75701-CB1B-48CE-AFB4-BA116AC537BC}" srcOrd="0" destOrd="0" presId="urn:microsoft.com/office/officeart/2018/5/layout/IconCircleLabelList"/>
    <dgm:cxn modelId="{8886AD77-F37B-4A17-A61E-90AA829182C5}" srcId="{3DD150EF-ABC3-4448-A625-8D32867D78E0}" destId="{BFF1D6B0-CEBB-4756-A325-97E34D074A1E}" srcOrd="0" destOrd="0" parTransId="{385CAB01-392A-40E5-BE1C-54F2187D4664}" sibTransId="{D76F1085-3562-49E2-A9B2-DCD05C21C048}"/>
    <dgm:cxn modelId="{2E075DA5-5F53-4C3F-9617-DF98BB7B7B09}" type="presOf" srcId="{1B33FB5C-F9BA-4278-8A24-45DFD21B3220}" destId="{AC00C54C-DBE5-4D90-AC5B-F114DBA42609}" srcOrd="0" destOrd="0" presId="urn:microsoft.com/office/officeart/2018/5/layout/IconCircleLabelList"/>
    <dgm:cxn modelId="{3324A3B7-1DEF-4A91-9EB1-19F859A35951}" type="presOf" srcId="{6E0C64AD-A702-42D9-8C27-1A73F4995E3A}" destId="{84CC74DF-A3E9-428E-99CB-C4C8FDB85C7B}" srcOrd="0" destOrd="0" presId="urn:microsoft.com/office/officeart/2018/5/layout/IconCircleLabelList"/>
    <dgm:cxn modelId="{3C66EFC2-569F-43D2-8C3D-B68E2649E493}" type="presOf" srcId="{1CD0DC53-01DB-48C2-AEBB-DCB4450F5EBA}" destId="{B0F08BF2-ADCE-49E2-AEDF-1D13C53EAF47}" srcOrd="0" destOrd="0" presId="urn:microsoft.com/office/officeart/2018/5/layout/IconCircleLabelList"/>
    <dgm:cxn modelId="{92BEB2E0-945D-4A01-BA22-6818F7C00303}" srcId="{6E0C64AD-A702-42D9-8C27-1A73F4995E3A}" destId="{1B33FB5C-F9BA-4278-8A24-45DFD21B3220}" srcOrd="3" destOrd="0" parTransId="{787EC892-6682-48CB-884E-635396D44445}" sibTransId="{60A74963-9A97-419B-9B78-5CD81A79AF8F}"/>
    <dgm:cxn modelId="{EDAF9AF1-CC96-493D-B8F7-3B0D38E1020D}" type="presOf" srcId="{17D3A00E-1F7D-4191-9AEE-C43CFFF64414}" destId="{BE6334F4-C5C9-4D51-AE07-B1421AC65735}" srcOrd="0" destOrd="0" presId="urn:microsoft.com/office/officeart/2018/5/layout/IconCircleLabelList"/>
    <dgm:cxn modelId="{EF0AD7F7-D3ED-41CD-A863-4555D028F3EA}" srcId="{1CD0DC53-01DB-48C2-AEBB-DCB4450F5EBA}" destId="{210C1DA1-9593-44E6-87D3-8736B3CD4841}" srcOrd="0" destOrd="0" parTransId="{E99C6A4F-D2E8-4EF7-8AF1-B0A18A05FE05}" sibTransId="{86664914-51BF-426B-94A2-450401739859}"/>
    <dgm:cxn modelId="{87CC4A0D-AF2C-4960-9E60-D5C103E4F128}" type="presParOf" srcId="{84CC74DF-A3E9-428E-99CB-C4C8FDB85C7B}" destId="{10F9D520-2468-4F92-9FB5-0C3C7B80D0C7}" srcOrd="0" destOrd="0" presId="urn:microsoft.com/office/officeart/2018/5/layout/IconCircleLabelList"/>
    <dgm:cxn modelId="{4FE8B040-9E40-48FE-A1EB-AD5A44EB820F}" type="presParOf" srcId="{10F9D520-2468-4F92-9FB5-0C3C7B80D0C7}" destId="{CCA632C9-3557-4881-8320-4CC3B08F97B9}" srcOrd="0" destOrd="0" presId="urn:microsoft.com/office/officeart/2018/5/layout/IconCircleLabelList"/>
    <dgm:cxn modelId="{9446D564-5A28-4E0A-B6FB-DAE158A2C8D0}" type="presParOf" srcId="{10F9D520-2468-4F92-9FB5-0C3C7B80D0C7}" destId="{A42CA7D0-F69E-48C6-9DF0-6E5B3AE4CFFF}" srcOrd="1" destOrd="0" presId="urn:microsoft.com/office/officeart/2018/5/layout/IconCircleLabelList"/>
    <dgm:cxn modelId="{43A717A6-2623-43B3-B2C3-1D11C68CFA1F}" type="presParOf" srcId="{10F9D520-2468-4F92-9FB5-0C3C7B80D0C7}" destId="{EFECFA41-63C0-4C5B-8FA7-1F58B78C4721}" srcOrd="2" destOrd="0" presId="urn:microsoft.com/office/officeart/2018/5/layout/IconCircleLabelList"/>
    <dgm:cxn modelId="{35468840-EC32-432A-9A41-0FA220350DF4}" type="presParOf" srcId="{10F9D520-2468-4F92-9FB5-0C3C7B80D0C7}" destId="{2AF75701-CB1B-48CE-AFB4-BA116AC537BC}" srcOrd="3" destOrd="0" presId="urn:microsoft.com/office/officeart/2018/5/layout/IconCircleLabelList"/>
    <dgm:cxn modelId="{19929F74-A493-45EC-9C6C-E5ADAE260C1E}" type="presParOf" srcId="{84CC74DF-A3E9-428E-99CB-C4C8FDB85C7B}" destId="{E49201F0-13EB-4ED5-A727-98872C32D5F3}" srcOrd="1" destOrd="0" presId="urn:microsoft.com/office/officeart/2018/5/layout/IconCircleLabelList"/>
    <dgm:cxn modelId="{E75F1DCC-0C12-49A9-B22A-2769DDD85AA9}" type="presParOf" srcId="{84CC74DF-A3E9-428E-99CB-C4C8FDB85C7B}" destId="{DFFC64D4-7C74-4879-AA73-9D2F2BC7C832}" srcOrd="2" destOrd="0" presId="urn:microsoft.com/office/officeart/2018/5/layout/IconCircleLabelList"/>
    <dgm:cxn modelId="{A385EA7D-2915-40B9-80A8-0BA270350657}" type="presParOf" srcId="{DFFC64D4-7C74-4879-AA73-9D2F2BC7C832}" destId="{76A6C445-292A-4163-9883-F7991733660F}" srcOrd="0" destOrd="0" presId="urn:microsoft.com/office/officeart/2018/5/layout/IconCircleLabelList"/>
    <dgm:cxn modelId="{78297A0E-8D80-42F8-99DC-7EE6C5B43782}" type="presParOf" srcId="{DFFC64D4-7C74-4879-AA73-9D2F2BC7C832}" destId="{78EE73A2-85CF-41FE-A8E2-2C33A6A23DB8}" srcOrd="1" destOrd="0" presId="urn:microsoft.com/office/officeart/2018/5/layout/IconCircleLabelList"/>
    <dgm:cxn modelId="{305A38F6-621F-441A-871A-C36D1C1DD719}" type="presParOf" srcId="{DFFC64D4-7C74-4879-AA73-9D2F2BC7C832}" destId="{0444C799-3838-4A3C-AC08-B607681F1B5F}" srcOrd="2" destOrd="0" presId="urn:microsoft.com/office/officeart/2018/5/layout/IconCircleLabelList"/>
    <dgm:cxn modelId="{5881ABA9-3F5C-4932-8D82-B904A15AAB47}" type="presParOf" srcId="{DFFC64D4-7C74-4879-AA73-9D2F2BC7C832}" destId="{B0F08BF2-ADCE-49E2-AEDF-1D13C53EAF47}" srcOrd="3" destOrd="0" presId="urn:microsoft.com/office/officeart/2018/5/layout/IconCircleLabelList"/>
    <dgm:cxn modelId="{67EAC60B-0261-451A-A956-E40BE6453CE9}" type="presParOf" srcId="{84CC74DF-A3E9-428E-99CB-C4C8FDB85C7B}" destId="{D5221B6A-410A-40A0-882A-DB73B2269722}" srcOrd="3" destOrd="0" presId="urn:microsoft.com/office/officeart/2018/5/layout/IconCircleLabelList"/>
    <dgm:cxn modelId="{ABDCE141-C31E-4A23-BE00-4240202561EC}" type="presParOf" srcId="{84CC74DF-A3E9-428E-99CB-C4C8FDB85C7B}" destId="{FCACA5C1-0B53-4251-B311-0B34610EBB62}" srcOrd="4" destOrd="0" presId="urn:microsoft.com/office/officeart/2018/5/layout/IconCircleLabelList"/>
    <dgm:cxn modelId="{9DD59746-BF8D-469B-9C86-3494D796F035}" type="presParOf" srcId="{FCACA5C1-0B53-4251-B311-0B34610EBB62}" destId="{8FF1935C-6D71-4ED8-84A9-7BD0878A2214}" srcOrd="0" destOrd="0" presId="urn:microsoft.com/office/officeart/2018/5/layout/IconCircleLabelList"/>
    <dgm:cxn modelId="{324C4915-A0FA-479E-B80E-F3611E791BF3}" type="presParOf" srcId="{FCACA5C1-0B53-4251-B311-0B34610EBB62}" destId="{246B43D7-FE04-4B7B-9B25-378E58D4256B}" srcOrd="1" destOrd="0" presId="urn:microsoft.com/office/officeart/2018/5/layout/IconCircleLabelList"/>
    <dgm:cxn modelId="{0E12A325-9B70-4706-A69A-474286E053FA}" type="presParOf" srcId="{FCACA5C1-0B53-4251-B311-0B34610EBB62}" destId="{93DCC901-48BA-4914-B7BE-F53B1680F025}" srcOrd="2" destOrd="0" presId="urn:microsoft.com/office/officeart/2018/5/layout/IconCircleLabelList"/>
    <dgm:cxn modelId="{943738F2-98AC-4260-BC58-E293A107F112}" type="presParOf" srcId="{FCACA5C1-0B53-4251-B311-0B34610EBB62}" destId="{BE6334F4-C5C9-4D51-AE07-B1421AC65735}" srcOrd="3" destOrd="0" presId="urn:microsoft.com/office/officeart/2018/5/layout/IconCircleLabelList"/>
    <dgm:cxn modelId="{993C64F8-B91F-4640-A079-B326D8580784}" type="presParOf" srcId="{84CC74DF-A3E9-428E-99CB-C4C8FDB85C7B}" destId="{CDBBCDC1-A21C-4650-92F9-4AF449B429E8}" srcOrd="5" destOrd="0" presId="urn:microsoft.com/office/officeart/2018/5/layout/IconCircleLabelList"/>
    <dgm:cxn modelId="{BA1EEE02-11A6-422D-BCBC-46E3147333B1}" type="presParOf" srcId="{84CC74DF-A3E9-428E-99CB-C4C8FDB85C7B}" destId="{9CE36B14-D910-4AA3-8C8F-4F2F304083E6}" srcOrd="6" destOrd="0" presId="urn:microsoft.com/office/officeart/2018/5/layout/IconCircleLabelList"/>
    <dgm:cxn modelId="{C2D90B3A-6526-4F93-8377-12DB36620C5A}" type="presParOf" srcId="{9CE36B14-D910-4AA3-8C8F-4F2F304083E6}" destId="{24E57220-B583-40A5-AA12-472355D13E7B}" srcOrd="0" destOrd="0" presId="urn:microsoft.com/office/officeart/2018/5/layout/IconCircleLabelList"/>
    <dgm:cxn modelId="{604EB832-B055-4AB9-B22F-07CCD97B3FC3}" type="presParOf" srcId="{9CE36B14-D910-4AA3-8C8F-4F2F304083E6}" destId="{98921DC4-FFE1-45EA-BF88-1499985E9F26}" srcOrd="1" destOrd="0" presId="urn:microsoft.com/office/officeart/2018/5/layout/IconCircleLabelList"/>
    <dgm:cxn modelId="{3CFF6985-2FE8-45AD-88F1-03E143863200}" type="presParOf" srcId="{9CE36B14-D910-4AA3-8C8F-4F2F304083E6}" destId="{033E2203-86E9-4A3E-B27D-47838D8B9054}" srcOrd="2" destOrd="0" presId="urn:microsoft.com/office/officeart/2018/5/layout/IconCircleLabelList"/>
    <dgm:cxn modelId="{CC0FB51F-A5B5-4ED9-B842-862EBF42C5AD}" type="presParOf" srcId="{9CE36B14-D910-4AA3-8C8F-4F2F304083E6}" destId="{AC00C54C-DBE5-4D90-AC5B-F114DBA42609}" srcOrd="3" destOrd="0" presId="urn:microsoft.com/office/officeart/2018/5/layout/IconCircleLabelList"/>
    <dgm:cxn modelId="{AA726E42-15E2-45A7-A1B5-645F46F5A299}" type="presParOf" srcId="{84CC74DF-A3E9-428E-99CB-C4C8FDB85C7B}" destId="{EF96A061-D6EA-4360-B30C-C99EB7626BC4}" srcOrd="7" destOrd="0" presId="urn:microsoft.com/office/officeart/2018/5/layout/IconCircleLabelList"/>
    <dgm:cxn modelId="{7D95E240-D703-4596-8FAD-3C8D88CD9A87}" type="presParOf" srcId="{84CC74DF-A3E9-428E-99CB-C4C8FDB85C7B}" destId="{EC9AA364-0BF3-4C0F-8ED2-41C230728ACF}" srcOrd="8" destOrd="0" presId="urn:microsoft.com/office/officeart/2018/5/layout/IconCircleLabelList"/>
    <dgm:cxn modelId="{95B26F28-2175-4B50-9D21-2E857D3AC4F4}" type="presParOf" srcId="{EC9AA364-0BF3-4C0F-8ED2-41C230728ACF}" destId="{F1A32E03-D130-447E-93DD-0C66958F716B}" srcOrd="0" destOrd="0" presId="urn:microsoft.com/office/officeart/2018/5/layout/IconCircleLabelList"/>
    <dgm:cxn modelId="{F3591EB2-299F-48DC-90BB-734D1B63FDE8}" type="presParOf" srcId="{EC9AA364-0BF3-4C0F-8ED2-41C230728ACF}" destId="{7B03A37B-0A0E-43A8-BE81-56F15EB31A62}" srcOrd="1" destOrd="0" presId="urn:microsoft.com/office/officeart/2018/5/layout/IconCircleLabelList"/>
    <dgm:cxn modelId="{74251F6B-C302-4770-B01E-DFA8A396EA92}" type="presParOf" srcId="{EC9AA364-0BF3-4C0F-8ED2-41C230728ACF}" destId="{4FEF45C2-A8C2-49A8-9263-328B6D91A4FF}" srcOrd="2" destOrd="0" presId="urn:microsoft.com/office/officeart/2018/5/layout/IconCircleLabelList"/>
    <dgm:cxn modelId="{D3BAB41E-1409-44A7-9C1E-B192F70B7F12}" type="presParOf" srcId="{EC9AA364-0BF3-4C0F-8ED2-41C230728ACF}" destId="{A62843B4-ABE5-4206-A7EE-E99153B8E468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A632C9-3557-4881-8320-4CC3B08F97B9}">
      <dsp:nvSpPr>
        <dsp:cNvPr id="0" name=""/>
        <dsp:cNvSpPr/>
      </dsp:nvSpPr>
      <dsp:spPr>
        <a:xfrm>
          <a:off x="1200133" y="158662"/>
          <a:ext cx="1098000" cy="109800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2CA7D0-F69E-48C6-9DF0-6E5B3AE4CFFF}">
      <dsp:nvSpPr>
        <dsp:cNvPr id="0" name=""/>
        <dsp:cNvSpPr/>
      </dsp:nvSpPr>
      <dsp:spPr>
        <a:xfrm>
          <a:off x="1434133" y="392662"/>
          <a:ext cx="630000" cy="63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F75701-CB1B-48CE-AFB4-BA116AC537BC}">
      <dsp:nvSpPr>
        <dsp:cNvPr id="0" name=""/>
        <dsp:cNvSpPr/>
      </dsp:nvSpPr>
      <dsp:spPr>
        <a:xfrm>
          <a:off x="849133" y="1598662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zh-TW" altLang="en-US" sz="2300" kern="1200" noProof="0" dirty="0">
              <a:latin typeface="Microsoft JhengHei UI" panose="020B0604030504040204" pitchFamily="34" charset="-120"/>
              <a:ea typeface="Microsoft JhengHei UI" panose="020B0604030504040204" pitchFamily="34" charset="-120"/>
            </a:rPr>
            <a:t>大海</a:t>
          </a:r>
        </a:p>
      </dsp:txBody>
      <dsp:txXfrm>
        <a:off x="849133" y="1598662"/>
        <a:ext cx="1800000" cy="720000"/>
      </dsp:txXfrm>
    </dsp:sp>
    <dsp:sp modelId="{76A6C445-292A-4163-9883-F7991733660F}">
      <dsp:nvSpPr>
        <dsp:cNvPr id="0" name=""/>
        <dsp:cNvSpPr/>
      </dsp:nvSpPr>
      <dsp:spPr>
        <a:xfrm>
          <a:off x="3315133" y="158662"/>
          <a:ext cx="1098000" cy="109800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EE73A2-85CF-41FE-A8E2-2C33A6A23DB8}">
      <dsp:nvSpPr>
        <dsp:cNvPr id="0" name=""/>
        <dsp:cNvSpPr/>
      </dsp:nvSpPr>
      <dsp:spPr>
        <a:xfrm>
          <a:off x="3549133" y="392662"/>
          <a:ext cx="630000" cy="63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0795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F08BF2-ADCE-49E2-AEDF-1D13C53EAF47}">
      <dsp:nvSpPr>
        <dsp:cNvPr id="0" name=""/>
        <dsp:cNvSpPr/>
      </dsp:nvSpPr>
      <dsp:spPr>
        <a:xfrm>
          <a:off x="2964133" y="1598662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zh-TW" altLang="en-US" sz="2200" kern="1200" dirty="0"/>
            <a:t>深海</a:t>
          </a:r>
        </a:p>
      </dsp:txBody>
      <dsp:txXfrm>
        <a:off x="2964133" y="1598662"/>
        <a:ext cx="1800000" cy="720000"/>
      </dsp:txXfrm>
    </dsp:sp>
    <dsp:sp modelId="{8FF1935C-6D71-4ED8-84A9-7BD0878A2214}">
      <dsp:nvSpPr>
        <dsp:cNvPr id="0" name=""/>
        <dsp:cNvSpPr/>
      </dsp:nvSpPr>
      <dsp:spPr>
        <a:xfrm>
          <a:off x="5430133" y="158662"/>
          <a:ext cx="1098000" cy="109800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6B43D7-FE04-4B7B-9B25-378E58D4256B}">
      <dsp:nvSpPr>
        <dsp:cNvPr id="0" name=""/>
        <dsp:cNvSpPr/>
      </dsp:nvSpPr>
      <dsp:spPr>
        <a:xfrm>
          <a:off x="5664133" y="392662"/>
          <a:ext cx="630000" cy="6300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6334F4-C5C9-4D51-AE07-B1421AC65735}">
      <dsp:nvSpPr>
        <dsp:cNvPr id="0" name=""/>
        <dsp:cNvSpPr/>
      </dsp:nvSpPr>
      <dsp:spPr>
        <a:xfrm>
          <a:off x="5079133" y="1598662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zh-TW" altLang="en-US" sz="2200" kern="1200" noProof="0" dirty="0">
              <a:latin typeface="Microsoft JhengHei UI" panose="020B0604030504040204" pitchFamily="34" charset="-120"/>
              <a:ea typeface="Microsoft JhengHei UI" panose="020B0604030504040204" pitchFamily="34" charset="-120"/>
            </a:rPr>
            <a:t>海中叢林</a:t>
          </a:r>
          <a:r>
            <a:rPr lang="en-US" altLang="zh-TW" sz="2200" kern="1200" noProof="0" dirty="0">
              <a:latin typeface="Microsoft JhengHei UI" panose="020B0604030504040204" pitchFamily="34" charset="-120"/>
              <a:ea typeface="Microsoft JhengHei UI" panose="020B0604030504040204" pitchFamily="34" charset="-120"/>
            </a:rPr>
            <a:t>(</a:t>
          </a:r>
          <a:r>
            <a:rPr lang="zh-TW" altLang="en-US" sz="2200" kern="1200" noProof="0" dirty="0">
              <a:latin typeface="Microsoft JhengHei UI" panose="020B0604030504040204" pitchFamily="34" charset="-120"/>
              <a:ea typeface="Microsoft JhengHei UI" panose="020B0604030504040204" pitchFamily="34" charset="-120"/>
            </a:rPr>
            <a:t>珊瑚</a:t>
          </a:r>
          <a:r>
            <a:rPr lang="en-US" altLang="zh-TW" sz="2200" kern="1200" noProof="0" dirty="0">
              <a:latin typeface="Microsoft JhengHei UI" panose="020B0604030504040204" pitchFamily="34" charset="-120"/>
              <a:ea typeface="Microsoft JhengHei UI" panose="020B0604030504040204" pitchFamily="34" charset="-120"/>
            </a:rPr>
            <a:t>)</a:t>
          </a:r>
        </a:p>
      </dsp:txBody>
      <dsp:txXfrm>
        <a:off x="5079133" y="1598662"/>
        <a:ext cx="1800000" cy="720000"/>
      </dsp:txXfrm>
    </dsp:sp>
    <dsp:sp modelId="{24E57220-B583-40A5-AA12-472355D13E7B}">
      <dsp:nvSpPr>
        <dsp:cNvPr id="0" name=""/>
        <dsp:cNvSpPr/>
      </dsp:nvSpPr>
      <dsp:spPr>
        <a:xfrm>
          <a:off x="2257633" y="2768662"/>
          <a:ext cx="1098000" cy="109800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921DC4-FFE1-45EA-BF88-1499985E9F26}">
      <dsp:nvSpPr>
        <dsp:cNvPr id="0" name=""/>
        <dsp:cNvSpPr/>
      </dsp:nvSpPr>
      <dsp:spPr>
        <a:xfrm>
          <a:off x="2491633" y="3002662"/>
          <a:ext cx="630000" cy="63000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00C54C-DBE5-4D90-AC5B-F114DBA42609}">
      <dsp:nvSpPr>
        <dsp:cNvPr id="0" name=""/>
        <dsp:cNvSpPr/>
      </dsp:nvSpPr>
      <dsp:spPr>
        <a:xfrm>
          <a:off x="1906633" y="4208662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zh-TW" altLang="en-US" sz="2200" kern="1200" noProof="0" dirty="0">
              <a:latin typeface="Microsoft JhengHei UI" panose="020B0604030504040204" pitchFamily="34" charset="-120"/>
              <a:ea typeface="Microsoft JhengHei UI" panose="020B0604030504040204" pitchFamily="34" charset="-120"/>
            </a:rPr>
            <a:t>南北極</a:t>
          </a:r>
          <a:endParaRPr lang="en-US" altLang="zh-TW" sz="2200" kern="1200" noProof="0" dirty="0">
            <a:latin typeface="Microsoft JhengHei UI" panose="020B0604030504040204" pitchFamily="34" charset="-120"/>
            <a:ea typeface="Microsoft JhengHei UI" panose="020B0604030504040204" pitchFamily="34" charset="-120"/>
          </a:endParaRPr>
        </a:p>
      </dsp:txBody>
      <dsp:txXfrm>
        <a:off x="1906633" y="4208662"/>
        <a:ext cx="1800000" cy="720000"/>
      </dsp:txXfrm>
    </dsp:sp>
    <dsp:sp modelId="{F1A32E03-D130-447E-93DD-0C66958F716B}">
      <dsp:nvSpPr>
        <dsp:cNvPr id="0" name=""/>
        <dsp:cNvSpPr/>
      </dsp:nvSpPr>
      <dsp:spPr>
        <a:xfrm>
          <a:off x="4372633" y="2768662"/>
          <a:ext cx="1098000" cy="109800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03A37B-0A0E-43A8-BE81-56F15EB31A62}">
      <dsp:nvSpPr>
        <dsp:cNvPr id="0" name=""/>
        <dsp:cNvSpPr/>
      </dsp:nvSpPr>
      <dsp:spPr>
        <a:xfrm>
          <a:off x="4606633" y="3002662"/>
          <a:ext cx="630000" cy="63000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0795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2843B4-ABE5-4206-A7EE-E99153B8E468}">
      <dsp:nvSpPr>
        <dsp:cNvPr id="0" name=""/>
        <dsp:cNvSpPr/>
      </dsp:nvSpPr>
      <dsp:spPr>
        <a:xfrm>
          <a:off x="4021633" y="4208662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zh-TW" altLang="en-US" sz="2200" kern="1200" dirty="0"/>
            <a:t>潮間帶</a:t>
          </a:r>
        </a:p>
      </dsp:txBody>
      <dsp:txXfrm>
        <a:off x="4021633" y="4208662"/>
        <a:ext cx="180000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圖示圓形標籤清單"/>
  <dgm:desc val="用來顯示不循序或群組的資訊區塊，以及相關視覺效果。最適合用於圖示或簡短文字字幕的小圖片。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預留位置 1">
            <a:extLst>
              <a:ext uri="{FF2B5EF4-FFF2-40B4-BE49-F238E27FC236}">
                <a16:creationId xmlns:a16="http://schemas.microsoft.com/office/drawing/2014/main" id="{FCD5339C-519D-4230-BF0C-1BF09A2FE2D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E3982FE9-1227-454F-8FBE-5D49EEFEFD5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3FF35C4-CBA2-4FCF-B522-FDAAF9CD4927}" type="datetime1">
              <a:rPr lang="zh-TW" altLang="en-US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2024/6/24</a:t>
            </a:fld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C2C515AC-387D-4DC2-8066-2F960E15110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5" name="投影片編號預留位置 4">
            <a:extLst>
              <a:ext uri="{FF2B5EF4-FFF2-40B4-BE49-F238E27FC236}">
                <a16:creationId xmlns:a16="http://schemas.microsoft.com/office/drawing/2014/main" id="{BCA55534-4B86-498E-A9D9-C98A3290DCE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4D9C5148-8ED6-434E-BA59-EF48324382B2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‹#›</a:t>
            </a:fld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3899530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預留位置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noProof="0" dirty="0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D13EF411-DAAC-4C33-BD77-5F2EFDE58806}" type="datetime1">
              <a:rPr lang="zh-TW" altLang="en-US" noProof="0" smtClean="0"/>
              <a:t>2024/6/24</a:t>
            </a:fld>
            <a:endParaRPr lang="zh-TW" altLang="en-US" noProof="0" dirty="0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zh-TW" altLang="en-US" noProof="0" dirty="0"/>
          </a:p>
        </p:txBody>
      </p:sp>
      <p:sp>
        <p:nvSpPr>
          <p:cNvPr id="5" name="備忘稿預留位置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zh-TW" altLang="en-US" noProof="0" dirty="0"/>
              <a:t>按一下以編輯母片文字樣式</a:t>
            </a:r>
          </a:p>
          <a:p>
            <a:pPr lvl="1" rtl="0"/>
            <a:r>
              <a:rPr lang="zh-TW" altLang="en-US" noProof="0" dirty="0"/>
              <a:t>第二層</a:t>
            </a:r>
          </a:p>
          <a:p>
            <a:pPr lvl="2" rtl="0"/>
            <a:r>
              <a:rPr lang="zh-TW" altLang="en-US" noProof="0" dirty="0"/>
              <a:t>第三層</a:t>
            </a:r>
          </a:p>
          <a:p>
            <a:pPr lvl="3" rtl="0"/>
            <a:r>
              <a:rPr lang="zh-TW" altLang="en-US" noProof="0" dirty="0"/>
              <a:t>第四層</a:t>
            </a:r>
          </a:p>
          <a:p>
            <a:pPr lvl="4" rtl="0"/>
            <a:r>
              <a:rPr lang="zh-TW" altLang="en-US" noProof="0" dirty="0"/>
              <a:t>第五層</a:t>
            </a:r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noProof="0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CED33291-C0D9-4415-AEC4-F67D377A5ADC}" type="slidenum">
              <a:rPr lang="en-US" altLang="zh-TW" noProof="0" smtClean="0"/>
              <a:pPr/>
              <a:t>‹#›</a:t>
            </a:fld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42903054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預留位置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CED33291-C0D9-4415-AEC4-F67D377A5ADC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1</a:t>
            </a:fld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736582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預留位置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預留位置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CED33291-C0D9-4415-AEC4-F67D377A5ADC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2</a:t>
            </a:fld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103048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矩形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rtlCol="0"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zh-TW" altLang="en-US" noProof="0"/>
              <a:t>按一下以編輯母片子標題樣式</a:t>
            </a:r>
            <a:endParaRPr lang="zh-TW" altLang="en-US" noProof="0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286CF99-51A4-4B29-B72A-0755FB24F9A4}" type="datetime1">
              <a:rPr lang="zh-TW" altLang="en-US" noProof="0" smtClean="0"/>
              <a:t>2024/6/24</a:t>
            </a:fld>
            <a:endParaRPr lang="zh-TW" altLang="en-US" noProof="0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en-US" altLang="zh-TW" noProof="0" smtClean="0"/>
              <a:pPr/>
              <a:t>‹#›</a:t>
            </a:fld>
            <a:endParaRPr lang="zh-TW" altLang="en-US" noProof="0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 anchor="t"/>
          <a:lstStyle/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0D1664C-784E-4EC1-9ABC-E2CD9E039B46}" type="datetime1">
              <a:rPr lang="zh-TW" altLang="en-US" noProof="0" smtClean="0"/>
              <a:t>2024/6/24</a:t>
            </a:fld>
            <a:endParaRPr lang="zh-TW" altLang="en-US" noProof="0" dirty="0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 dirty="0"/>
          </a:p>
        </p:txBody>
      </p:sp>
      <p:sp>
        <p:nvSpPr>
          <p:cNvPr id="9" name="投影片編號預留位置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en-US" altLang="zh-TW" noProof="0" smtClean="0"/>
              <a:pPr/>
              <a:t>‹#›</a:t>
            </a:fld>
            <a:endParaRPr lang="zh-TW" altLang="en-US" noProof="0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 rtlCol="0"/>
          <a:lstStyle/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rtlCol="0" anchor="t"/>
          <a:lstStyle/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3CDA8DF-EE56-4F91-BC39-90F085995958}" type="datetime1">
              <a:rPr lang="zh-TW" altLang="en-US" noProof="0" smtClean="0"/>
              <a:t>2024/6/24</a:t>
            </a:fld>
            <a:endParaRPr lang="zh-TW" altLang="en-US" noProof="0" dirty="0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 dirty="0"/>
          </a:p>
        </p:txBody>
      </p:sp>
      <p:sp>
        <p:nvSpPr>
          <p:cNvPr id="9" name="投影片編號預留位置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en-US" altLang="zh-TW" noProof="0" smtClean="0"/>
              <a:pPr/>
              <a:t>‹#›</a:t>
            </a:fld>
            <a:endParaRPr lang="zh-TW" altLang="en-US" noProof="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175E666-CB77-436C-8370-5CFCBC317828}" type="datetime1">
              <a:rPr lang="zh-TW" altLang="en-US" noProof="0" smtClean="0"/>
              <a:t>2024/6/24</a:t>
            </a:fld>
            <a:endParaRPr lang="zh-TW" altLang="en-US" noProof="0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en-US" altLang="zh-TW" noProof="0" smtClean="0"/>
              <a:pPr/>
              <a:t>‹#›</a:t>
            </a:fld>
            <a:endParaRPr lang="zh-TW" altLang="en-US" noProof="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rtlCol="0"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rtlCol="0"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929F2E0-1A44-422A-B6DB-18948A053800}" type="datetime1">
              <a:rPr lang="zh-TW" altLang="en-US" noProof="0" smtClean="0"/>
              <a:t>2024/6/24</a:t>
            </a:fld>
            <a:endParaRPr lang="zh-TW" altLang="en-US" noProof="0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en-US" altLang="zh-TW" noProof="0" smtClean="0"/>
              <a:pPr/>
              <a:t>‹#›</a:t>
            </a:fld>
            <a:endParaRPr lang="zh-TW" altLang="en-US" noProof="0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內容預留位置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8" name="日期版面配置區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BE7972D-1528-4B73-8784-B8CC3F2166A0}" type="datetime1">
              <a:rPr lang="zh-TW" altLang="en-US" noProof="0" smtClean="0"/>
              <a:t>2024/6/24</a:t>
            </a:fld>
            <a:endParaRPr lang="zh-TW" altLang="en-US" noProof="0" dirty="0"/>
          </a:p>
        </p:txBody>
      </p:sp>
      <p:sp>
        <p:nvSpPr>
          <p:cNvPr id="9" name="頁尾版面配置區 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 dirty="0"/>
          </a:p>
        </p:txBody>
      </p:sp>
      <p:sp>
        <p:nvSpPr>
          <p:cNvPr id="10" name="投影片編號預留位置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en-US" altLang="zh-TW" noProof="0" smtClean="0"/>
              <a:pPr/>
              <a:t>‹#›</a:t>
            </a:fld>
            <a:endParaRPr lang="zh-TW" altLang="en-US" noProof="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標題 9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rtlCol="0"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5" name="文字預留位置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rtlCol="0"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6" name="內容預留位置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A2F38B6-1CF5-4D8C-82D8-937E1E79E332}" type="datetime1">
              <a:rPr lang="zh-TW" altLang="en-US" noProof="0" smtClean="0"/>
              <a:t>2024/6/24</a:t>
            </a:fld>
            <a:endParaRPr lang="zh-TW" altLang="en-US" noProof="0" dirty="0"/>
          </a:p>
        </p:txBody>
      </p:sp>
      <p:sp>
        <p:nvSpPr>
          <p:cNvPr id="11" name="頁尾版面配置區 10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 dirty="0"/>
          </a:p>
        </p:txBody>
      </p:sp>
      <p:sp>
        <p:nvSpPr>
          <p:cNvPr id="12" name="投影片編號預留位置 11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en-US" altLang="zh-TW" noProof="0" smtClean="0"/>
              <a:pPr/>
              <a:t>‹#›</a:t>
            </a:fld>
            <a:endParaRPr lang="zh-TW" altLang="en-US" noProof="0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A96F309-F240-45A7-80D1-F6241D831401}" type="datetime1">
              <a:rPr lang="zh-TW" altLang="en-US" noProof="0" smtClean="0"/>
              <a:t>2024/6/24</a:t>
            </a:fld>
            <a:endParaRPr lang="zh-TW" altLang="en-US" noProof="0" dirty="0"/>
          </a:p>
        </p:txBody>
      </p:sp>
      <p:sp>
        <p:nvSpPr>
          <p:cNvPr id="7" name="頁尾版面配置區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 dirty="0"/>
          </a:p>
        </p:txBody>
      </p:sp>
      <p:sp>
        <p:nvSpPr>
          <p:cNvPr id="8" name="投影片編號預留位置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en-US" altLang="zh-TW" noProof="0" smtClean="0"/>
              <a:pPr/>
              <a:t>‹#›</a:t>
            </a:fld>
            <a:endParaRPr lang="zh-TW" altLang="en-US" noProof="0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2B28B55-95C6-4B87-BB63-133C30A773A1}" type="datetime1">
              <a:rPr lang="zh-TW" altLang="en-US" noProof="0" smtClean="0"/>
              <a:t>2024/6/24</a:t>
            </a:fld>
            <a:endParaRPr lang="zh-TW" altLang="en-US" noProof="0" dirty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en-US" altLang="zh-TW" noProof="0" smtClean="0"/>
              <a:pPr/>
              <a:t>‹#›</a:t>
            </a:fld>
            <a:endParaRPr lang="zh-TW" altLang="en-US" noProof="0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rtlCol="0" anchor="b">
            <a:normAutofit/>
          </a:bodyPr>
          <a:lstStyle>
            <a:lvl1pPr>
              <a:defRPr sz="3200" b="0" baseline="0"/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rtlCol="0"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8" name="日期版面配置區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84311B3-7325-4D4C-B0A2-1ACD22FC314D}" type="datetime1">
              <a:rPr lang="zh-TW" altLang="en-US" noProof="0" smtClean="0"/>
              <a:t>2024/6/24</a:t>
            </a:fld>
            <a:endParaRPr lang="zh-TW" altLang="en-US" noProof="0" dirty="0"/>
          </a:p>
        </p:txBody>
      </p:sp>
      <p:sp>
        <p:nvSpPr>
          <p:cNvPr id="9" name="頁尾版面配置區 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 dirty="0"/>
          </a:p>
        </p:txBody>
      </p:sp>
      <p:sp>
        <p:nvSpPr>
          <p:cNvPr id="10" name="投影片編號預留位置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en-US" altLang="zh-TW" noProof="0" smtClean="0"/>
              <a:pPr/>
              <a:t>‹#›</a:t>
            </a:fld>
            <a:endParaRPr lang="zh-TW" altLang="en-US" noProof="0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rtlCol="0" anchor="b">
            <a:normAutofit/>
          </a:bodyPr>
          <a:lstStyle>
            <a:lvl1pPr>
              <a:defRPr sz="3200" b="0"/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圖片預留位置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zh-TW" altLang="en-US" noProof="0"/>
              <a:t>按一下圖示以新增圖片</a:t>
            </a:r>
            <a:endParaRPr lang="zh-TW" altLang="en-US" noProof="0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rtlCol="0"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8" name="日期版面配置區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810DB10-4A04-463C-9524-72648778F72B}" type="datetime1">
              <a:rPr lang="zh-TW" altLang="en-US" noProof="0" smtClean="0"/>
              <a:t>2024/6/24</a:t>
            </a:fld>
            <a:endParaRPr lang="zh-TW" altLang="en-US" noProof="0" dirty="0"/>
          </a:p>
        </p:txBody>
      </p:sp>
      <p:sp>
        <p:nvSpPr>
          <p:cNvPr id="9" name="頁尾版面配置區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 rtlCol="0"/>
          <a:lstStyle/>
          <a:p>
            <a:pPr rtl="0"/>
            <a:endParaRPr lang="zh-TW" altLang="en-US" noProof="0" dirty="0"/>
          </a:p>
        </p:txBody>
      </p:sp>
      <p:sp>
        <p:nvSpPr>
          <p:cNvPr id="10" name="投影片編號版面配置區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en-US" altLang="zh-TW" noProof="0" smtClean="0"/>
              <a:pPr/>
              <a:t>‹#›</a:t>
            </a:fld>
            <a:endParaRPr lang="zh-TW" altLang="en-US" noProof="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標題預留位置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zh-TW" altLang="en-US" noProof="0" dirty="0"/>
              <a:t>按一下以編輯母片標題樣式</a:t>
            </a:r>
          </a:p>
        </p:txBody>
      </p:sp>
      <p:sp>
        <p:nvSpPr>
          <p:cNvPr id="38" name="矩形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rtl="0"/>
            <a:r>
              <a:rPr lang="zh-TW" altLang="en-US" noProof="0" dirty="0"/>
              <a:t>按一下以編輯母片文字樣式</a:t>
            </a:r>
          </a:p>
          <a:p>
            <a:pPr lvl="1" rtl="0"/>
            <a:r>
              <a:rPr lang="zh-TW" altLang="en-US" noProof="0" dirty="0"/>
              <a:t>第二層</a:t>
            </a:r>
          </a:p>
          <a:p>
            <a:pPr lvl="2" rtl="0"/>
            <a:r>
              <a:rPr lang="zh-TW" altLang="en-US" noProof="0" dirty="0"/>
              <a:t>第三層</a:t>
            </a:r>
          </a:p>
          <a:p>
            <a:pPr lvl="3" rtl="0"/>
            <a:r>
              <a:rPr lang="zh-TW" altLang="en-US" noProof="0" dirty="0"/>
              <a:t>第四層</a:t>
            </a:r>
          </a:p>
          <a:p>
            <a:pPr lvl="4" rtl="0"/>
            <a:r>
              <a:rPr lang="zh-TW" altLang="en-US" noProof="0" dirty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4D8B0E42-3E89-4A47-A4F8-6EDDCAE779DD}" type="datetime1">
              <a:rPr lang="zh-TW" altLang="en-US" noProof="0" smtClean="0"/>
              <a:t>2024/6/24</a:t>
            </a:fld>
            <a:endParaRPr lang="zh-TW" altLang="en-US" noProof="0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noProof="0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4FAB73BC-B049-4115-A692-8D63A059BFB8}" type="slidenum">
              <a:rPr lang="en-US" altLang="zh-TW" noProof="0" smtClean="0"/>
              <a:pPr/>
              <a:t>‹#›</a:t>
            </a:fld>
            <a:endParaRPr lang="zh-TW" altLang="en-US" noProof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8.svg"/><Relationship Id="rId18" Type="http://schemas.openxmlformats.org/officeDocument/2006/relationships/image" Target="../media/image33.png"/><Relationship Id="rId26" Type="http://schemas.openxmlformats.org/officeDocument/2006/relationships/image" Target="../media/image41.png"/><Relationship Id="rId39" Type="http://schemas.openxmlformats.org/officeDocument/2006/relationships/image" Target="../media/image54.svg"/><Relationship Id="rId21" Type="http://schemas.openxmlformats.org/officeDocument/2006/relationships/image" Target="../media/image36.svg"/><Relationship Id="rId34" Type="http://schemas.openxmlformats.org/officeDocument/2006/relationships/image" Target="../media/image49.png"/><Relationship Id="rId7" Type="http://schemas.openxmlformats.org/officeDocument/2006/relationships/image" Target="../media/image22.svg"/><Relationship Id="rId2" Type="http://schemas.openxmlformats.org/officeDocument/2006/relationships/image" Target="../media/image17.png"/><Relationship Id="rId16" Type="http://schemas.openxmlformats.org/officeDocument/2006/relationships/image" Target="../media/image31.png"/><Relationship Id="rId20" Type="http://schemas.openxmlformats.org/officeDocument/2006/relationships/image" Target="../media/image35.png"/><Relationship Id="rId29" Type="http://schemas.openxmlformats.org/officeDocument/2006/relationships/image" Target="../media/image44.svg"/><Relationship Id="rId41" Type="http://schemas.openxmlformats.org/officeDocument/2006/relationships/image" Target="../media/image56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svg"/><Relationship Id="rId24" Type="http://schemas.openxmlformats.org/officeDocument/2006/relationships/image" Target="../media/image39.png"/><Relationship Id="rId32" Type="http://schemas.openxmlformats.org/officeDocument/2006/relationships/image" Target="../media/image47.png"/><Relationship Id="rId37" Type="http://schemas.openxmlformats.org/officeDocument/2006/relationships/image" Target="../media/image52.svg"/><Relationship Id="rId40" Type="http://schemas.openxmlformats.org/officeDocument/2006/relationships/image" Target="../media/image55.png"/><Relationship Id="rId5" Type="http://schemas.openxmlformats.org/officeDocument/2006/relationships/image" Target="../media/image20.svg"/><Relationship Id="rId15" Type="http://schemas.openxmlformats.org/officeDocument/2006/relationships/image" Target="../media/image30.svg"/><Relationship Id="rId23" Type="http://schemas.openxmlformats.org/officeDocument/2006/relationships/image" Target="../media/image38.svg"/><Relationship Id="rId28" Type="http://schemas.openxmlformats.org/officeDocument/2006/relationships/image" Target="../media/image43.png"/><Relationship Id="rId36" Type="http://schemas.openxmlformats.org/officeDocument/2006/relationships/image" Target="../media/image51.png"/><Relationship Id="rId10" Type="http://schemas.openxmlformats.org/officeDocument/2006/relationships/image" Target="../media/image25.png"/><Relationship Id="rId19" Type="http://schemas.openxmlformats.org/officeDocument/2006/relationships/image" Target="../media/image34.svg"/><Relationship Id="rId31" Type="http://schemas.openxmlformats.org/officeDocument/2006/relationships/image" Target="../media/image46.svg"/><Relationship Id="rId4" Type="http://schemas.openxmlformats.org/officeDocument/2006/relationships/image" Target="../media/image19.png"/><Relationship Id="rId9" Type="http://schemas.openxmlformats.org/officeDocument/2006/relationships/image" Target="../media/image24.svg"/><Relationship Id="rId14" Type="http://schemas.openxmlformats.org/officeDocument/2006/relationships/image" Target="../media/image29.png"/><Relationship Id="rId22" Type="http://schemas.openxmlformats.org/officeDocument/2006/relationships/image" Target="../media/image37.png"/><Relationship Id="rId27" Type="http://schemas.openxmlformats.org/officeDocument/2006/relationships/image" Target="../media/image42.svg"/><Relationship Id="rId30" Type="http://schemas.openxmlformats.org/officeDocument/2006/relationships/image" Target="../media/image45.png"/><Relationship Id="rId35" Type="http://schemas.openxmlformats.org/officeDocument/2006/relationships/image" Target="../media/image50.svg"/><Relationship Id="rId8" Type="http://schemas.openxmlformats.org/officeDocument/2006/relationships/image" Target="../media/image23.png"/><Relationship Id="rId3" Type="http://schemas.openxmlformats.org/officeDocument/2006/relationships/image" Target="../media/image18.svg"/><Relationship Id="rId12" Type="http://schemas.openxmlformats.org/officeDocument/2006/relationships/image" Target="../media/image27.png"/><Relationship Id="rId17" Type="http://schemas.openxmlformats.org/officeDocument/2006/relationships/image" Target="../media/image32.svg"/><Relationship Id="rId25" Type="http://schemas.openxmlformats.org/officeDocument/2006/relationships/image" Target="../media/image40.svg"/><Relationship Id="rId33" Type="http://schemas.openxmlformats.org/officeDocument/2006/relationships/image" Target="../media/image48.svg"/><Relationship Id="rId38" Type="http://schemas.openxmlformats.org/officeDocument/2006/relationships/image" Target="../media/image5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svg"/><Relationship Id="rId18" Type="http://schemas.openxmlformats.org/officeDocument/2006/relationships/image" Target="../media/image72.png"/><Relationship Id="rId3" Type="http://schemas.openxmlformats.org/officeDocument/2006/relationships/image" Target="../media/image58.svg"/><Relationship Id="rId7" Type="http://schemas.openxmlformats.org/officeDocument/2006/relationships/image" Target="../media/image62.svg"/><Relationship Id="rId12" Type="http://schemas.openxmlformats.org/officeDocument/2006/relationships/image" Target="../media/image67.png"/><Relationship Id="rId17" Type="http://schemas.microsoft.com/office/2007/relationships/hdphoto" Target="../media/hdphoto1.wdp"/><Relationship Id="rId2" Type="http://schemas.openxmlformats.org/officeDocument/2006/relationships/image" Target="../media/image57.png"/><Relationship Id="rId16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11" Type="http://schemas.openxmlformats.org/officeDocument/2006/relationships/image" Target="../media/image66.svg"/><Relationship Id="rId5" Type="http://schemas.openxmlformats.org/officeDocument/2006/relationships/image" Target="../media/image60.svg"/><Relationship Id="rId15" Type="http://schemas.openxmlformats.org/officeDocument/2006/relationships/image" Target="../media/image70.svg"/><Relationship Id="rId10" Type="http://schemas.openxmlformats.org/officeDocument/2006/relationships/image" Target="../media/image65.png"/><Relationship Id="rId19" Type="http://schemas.openxmlformats.org/officeDocument/2006/relationships/image" Target="../media/image73.svg"/><Relationship Id="rId4" Type="http://schemas.openxmlformats.org/officeDocument/2006/relationships/image" Target="../media/image59.png"/><Relationship Id="rId9" Type="http://schemas.openxmlformats.org/officeDocument/2006/relationships/image" Target="../media/image64.svg"/><Relationship Id="rId14" Type="http://schemas.openxmlformats.org/officeDocument/2006/relationships/image" Target="../media/image6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矩形 18">
            <a:extLst>
              <a:ext uri="{FF2B5EF4-FFF2-40B4-BE49-F238E27FC236}">
                <a16:creationId xmlns:a16="http://schemas.microsoft.com/office/drawing/2014/main" id="{9FDD9264-A478-4B82-A891-2BEA8BF9F6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E02A32A9-E857-46CE-8AA3-D318B7D646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491" b="12491"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sp>
        <p:nvSpPr>
          <p:cNvPr id="21" name="矩形 20">
            <a:extLst>
              <a:ext uri="{FF2B5EF4-FFF2-40B4-BE49-F238E27FC236}">
                <a16:creationId xmlns:a16="http://schemas.microsoft.com/office/drawing/2014/main" id="{C4D755E9-CEF5-43A7-A514-4664F25F39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50BAEEE6-69AA-4811-8D2B-F84F74D46B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7" y="1298448"/>
            <a:ext cx="3685070" cy="3255264"/>
          </a:xfrm>
        </p:spPr>
        <p:txBody>
          <a:bodyPr rtlCol="0">
            <a:normAutofit/>
          </a:bodyPr>
          <a:lstStyle/>
          <a:p>
            <a:r>
              <a:rPr lang="zh-TW" altLang="en-US" sz="4400" dirty="0"/>
              <a:t>海有什麼</a:t>
            </a:r>
            <a:r>
              <a:rPr lang="en-US" altLang="zh-TW" sz="4400" dirty="0"/>
              <a:t>?</a:t>
            </a:r>
            <a:endParaRPr lang="en-US" altLang="zh-TW" sz="4400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7721F547-2086-4D47-BB8F-44FA940064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7" y="4670246"/>
            <a:ext cx="3685069" cy="914400"/>
          </a:xfrm>
        </p:spPr>
        <p:txBody>
          <a:bodyPr rtlCol="0">
            <a:normAutofit/>
          </a:bodyPr>
          <a:lstStyle/>
          <a:p>
            <a:pPr rtl="0"/>
            <a:r>
              <a: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海洋宣導課程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2BF879CD-ED15-450F-B829-699C694D2E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503160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776826A-9253-FBAD-42F3-A9837344D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我們能為大海做些什麼</a:t>
            </a:r>
            <a:r>
              <a:rPr lang="en-US" altLang="zh-TW" dirty="0"/>
              <a:t>?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DC6177B-2CCB-3081-0335-BFF1B39FB0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物理性防曬</a:t>
            </a:r>
            <a:endParaRPr lang="en-US" altLang="zh-TW" dirty="0"/>
          </a:p>
          <a:p>
            <a:r>
              <a:rPr lang="zh-TW" altLang="en-US" dirty="0"/>
              <a:t>淨海</a:t>
            </a:r>
            <a:endParaRPr lang="en-US" altLang="zh-TW" dirty="0"/>
          </a:p>
          <a:p>
            <a:r>
              <a:rPr lang="zh-TW" altLang="en-US" dirty="0"/>
              <a:t>淨灘</a:t>
            </a:r>
            <a:endParaRPr lang="en-US" altLang="zh-TW" dirty="0"/>
          </a:p>
          <a:p>
            <a:r>
              <a:rPr lang="zh-TW" altLang="en-US" dirty="0"/>
              <a:t>延長物品使用壽命</a:t>
            </a:r>
            <a:endParaRPr lang="en-US" altLang="zh-TW" dirty="0"/>
          </a:p>
          <a:p>
            <a:r>
              <a:rPr lang="zh-TW" altLang="en-US" dirty="0"/>
              <a:t>廢棄物再製</a:t>
            </a:r>
            <a:endParaRPr lang="en-US" altLang="zh-TW" dirty="0"/>
          </a:p>
          <a:p>
            <a:r>
              <a:rPr lang="zh-TW" altLang="en-US" dirty="0"/>
              <a:t>垃圾分類</a:t>
            </a:r>
            <a:endParaRPr lang="en-US" altLang="zh-TW" dirty="0"/>
          </a:p>
          <a:p>
            <a:r>
              <a:rPr lang="zh-TW" altLang="en-US" dirty="0"/>
              <a:t>減少一次性用品</a:t>
            </a:r>
            <a:r>
              <a:rPr lang="en-US" altLang="zh-TW" dirty="0"/>
              <a:t>(</a:t>
            </a:r>
            <a:r>
              <a:rPr lang="zh-TW" altLang="en-US" dirty="0"/>
              <a:t>雨衣、餐具、杯子、牙刷</a:t>
            </a:r>
            <a:r>
              <a:rPr lang="en-US" altLang="zh-TW" dirty="0"/>
              <a:t>)</a:t>
            </a:r>
          </a:p>
          <a:p>
            <a:r>
              <a:rPr lang="zh-TW" altLang="en-US" dirty="0"/>
              <a:t>減少碳排放</a:t>
            </a:r>
            <a:endParaRPr lang="en-US" altLang="zh-TW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779794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18CDA4B-87D0-4FE2-A8F4-C2D880134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 rtlCol="0">
            <a:normAutofit/>
          </a:bodyPr>
          <a:lstStyle/>
          <a:p>
            <a:r>
              <a:rPr lang="zh-TW" altLang="en-US" dirty="0"/>
              <a:t>海有哪些類型</a:t>
            </a:r>
            <a:r>
              <a:rPr lang="en-US" altLang="zh-TW" dirty="0"/>
              <a:t>?</a:t>
            </a:r>
            <a:endParaRPr lang="en-US" altLang="zh-TW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graphicFrame>
        <p:nvGraphicFramePr>
          <p:cNvPr id="5" name="內容版面配置區 2" descr="圖示圓形標籤清單 SmartArt&#10;">
            <a:extLst>
              <a:ext uri="{FF2B5EF4-FFF2-40B4-BE49-F238E27FC236}">
                <a16:creationId xmlns:a16="http://schemas.microsoft.com/office/drawing/2014/main" id="{E1EF02BC-E474-418D-9FE3-2442600B9FD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16596388"/>
              </p:ext>
            </p:extLst>
          </p:nvPr>
        </p:nvGraphicFramePr>
        <p:xfrm>
          <a:off x="3759896" y="885459"/>
          <a:ext cx="7728267" cy="50873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342714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A6CBBDA-CE7A-FF36-49A6-77774C000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大海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B4B6122F-7749-7DA9-866C-46EFBB6D14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16465" y="863600"/>
            <a:ext cx="5619745" cy="5121275"/>
          </a:xfrm>
        </p:spPr>
      </p:pic>
    </p:spTree>
    <p:extLst>
      <p:ext uri="{BB962C8B-B14F-4D97-AF65-F5344CB8AC3E}">
        <p14:creationId xmlns:p14="http://schemas.microsoft.com/office/powerpoint/2010/main" val="30910677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1C8783B-A278-B408-E772-C26AAE916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深海</a:t>
            </a:r>
          </a:p>
        </p:txBody>
      </p:sp>
      <p:pic>
        <p:nvPicPr>
          <p:cNvPr id="5" name="內容版面配置區 4" descr="一張含有 潛水, 水肺, 水面下的, 礁 的圖片&#10;&#10;自動產生的描述">
            <a:extLst>
              <a:ext uri="{FF2B5EF4-FFF2-40B4-BE49-F238E27FC236}">
                <a16:creationId xmlns:a16="http://schemas.microsoft.com/office/drawing/2014/main" id="{A4AD1E20-52F4-DE8F-F0E8-9E6202A87F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12155" y="863600"/>
            <a:ext cx="6828366" cy="5121275"/>
          </a:xfrm>
        </p:spPr>
      </p:pic>
    </p:spTree>
    <p:extLst>
      <p:ext uri="{BB962C8B-B14F-4D97-AF65-F5344CB8AC3E}">
        <p14:creationId xmlns:p14="http://schemas.microsoft.com/office/powerpoint/2010/main" val="21189333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8C7FE42-B3A1-2326-0829-C23665C97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海中叢林</a:t>
            </a:r>
          </a:p>
        </p:txBody>
      </p:sp>
      <p:pic>
        <p:nvPicPr>
          <p:cNvPr id="5" name="內容版面配置區 4" descr="一張含有 無脊椎動物, 水面下的, 微生物, 海洋生物學 的圖片&#10;&#10;自動產生的描述">
            <a:extLst>
              <a:ext uri="{FF2B5EF4-FFF2-40B4-BE49-F238E27FC236}">
                <a16:creationId xmlns:a16="http://schemas.microsoft.com/office/drawing/2014/main" id="{6F525D3F-42FB-EFF6-7F25-4BBE24B18F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12155" y="863600"/>
            <a:ext cx="6828366" cy="5121275"/>
          </a:xfrm>
        </p:spPr>
      </p:pic>
    </p:spTree>
    <p:extLst>
      <p:ext uri="{BB962C8B-B14F-4D97-AF65-F5344CB8AC3E}">
        <p14:creationId xmlns:p14="http://schemas.microsoft.com/office/powerpoint/2010/main" val="9700158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40784CC-CB4A-C672-F5EA-9260D5C29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/>
          <a:p>
            <a:r>
              <a:rPr lang="zh-TW" altLang="en-US" dirty="0"/>
              <a:t>南北極</a:t>
            </a:r>
          </a:p>
        </p:txBody>
      </p:sp>
      <p:pic>
        <p:nvPicPr>
          <p:cNvPr id="5" name="內容版面配置區 4" descr="一張含有 洞穴, 夜晚, 戶外 的圖片&#10;&#10;自動產生的描述">
            <a:extLst>
              <a:ext uri="{FF2B5EF4-FFF2-40B4-BE49-F238E27FC236}">
                <a16:creationId xmlns:a16="http://schemas.microsoft.com/office/drawing/2014/main" id="{67A2DD68-CD49-F3B8-DB29-4353F3883A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1820" b="15680"/>
          <a:stretch/>
        </p:blipFill>
        <p:spPr>
          <a:xfrm>
            <a:off x="3867912" y="868680"/>
            <a:ext cx="7315200" cy="5120640"/>
          </a:xfrm>
          <a:noFill/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0BBDC80A-DF5B-8649-2F59-69F5BEACC6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5978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A6121CF-50D4-F3B0-822C-C5B8348A3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潮間帶</a:t>
            </a:r>
          </a:p>
        </p:txBody>
      </p:sp>
      <p:pic>
        <p:nvPicPr>
          <p:cNvPr id="5" name="內容版面配置區 4" descr="一張含有 戶外, 大自然, 天空, 沿岸與海洋地形 的圖片&#10;&#10;自動產生的描述">
            <a:extLst>
              <a:ext uri="{FF2B5EF4-FFF2-40B4-BE49-F238E27FC236}">
                <a16:creationId xmlns:a16="http://schemas.microsoft.com/office/drawing/2014/main" id="{E4A7E8C1-BFFD-744E-E6B2-73C915E3F8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8738" y="1370848"/>
            <a:ext cx="7315200" cy="4106778"/>
          </a:xfrm>
        </p:spPr>
      </p:pic>
    </p:spTree>
    <p:extLst>
      <p:ext uri="{BB962C8B-B14F-4D97-AF65-F5344CB8AC3E}">
        <p14:creationId xmlns:p14="http://schemas.microsoft.com/office/powerpoint/2010/main" val="11534554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62B5887-4990-7D7C-CB73-F7CCA0F24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海有什麼</a:t>
            </a:r>
            <a:r>
              <a:rPr lang="en-US" altLang="zh-TW" dirty="0"/>
              <a:t>?</a:t>
            </a:r>
            <a:endParaRPr lang="zh-TW" altLang="en-US" dirty="0"/>
          </a:p>
        </p:txBody>
      </p:sp>
      <p:pic>
        <p:nvPicPr>
          <p:cNvPr id="5" name="內容版面配置區 4" descr="海葵和小丑魚 外框">
            <a:extLst>
              <a:ext uri="{FF2B5EF4-FFF2-40B4-BE49-F238E27FC236}">
                <a16:creationId xmlns:a16="http://schemas.microsoft.com/office/drawing/2014/main" id="{220A105A-FF0B-B5AE-3CCD-5DA8DF1254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04018" y="904557"/>
            <a:ext cx="914400" cy="914400"/>
          </a:xfrm>
        </p:spPr>
      </p:pic>
      <p:pic>
        <p:nvPicPr>
          <p:cNvPr id="7" name="圖形 6" descr="熊 外框">
            <a:extLst>
              <a:ext uri="{FF2B5EF4-FFF2-40B4-BE49-F238E27FC236}">
                <a16:creationId xmlns:a16="http://schemas.microsoft.com/office/drawing/2014/main" id="{36BA5DDF-DFF8-350F-EF4B-6FE6F08B87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09120" y="1900200"/>
            <a:ext cx="914400" cy="914400"/>
          </a:xfrm>
          <a:prstGeom prst="rect">
            <a:avLst/>
          </a:prstGeom>
        </p:spPr>
      </p:pic>
      <p:pic>
        <p:nvPicPr>
          <p:cNvPr id="9" name="圖形 8" descr="小丑魚 外框">
            <a:extLst>
              <a:ext uri="{FF2B5EF4-FFF2-40B4-BE49-F238E27FC236}">
                <a16:creationId xmlns:a16="http://schemas.microsoft.com/office/drawing/2014/main" id="{CB06A745-02F2-E06D-5D70-47EC785931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274040" y="4006560"/>
            <a:ext cx="914400" cy="914400"/>
          </a:xfrm>
          <a:prstGeom prst="rect">
            <a:avLst/>
          </a:prstGeom>
        </p:spPr>
      </p:pic>
      <p:pic>
        <p:nvPicPr>
          <p:cNvPr id="11" name="圖形 10" descr="競賽 外框">
            <a:extLst>
              <a:ext uri="{FF2B5EF4-FFF2-40B4-BE49-F238E27FC236}">
                <a16:creationId xmlns:a16="http://schemas.microsoft.com/office/drawing/2014/main" id="{AED79653-396D-C8B4-BF2A-E22554A11C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324400" y="5192040"/>
            <a:ext cx="914400" cy="914400"/>
          </a:xfrm>
          <a:prstGeom prst="rect">
            <a:avLst/>
          </a:prstGeom>
        </p:spPr>
      </p:pic>
      <p:pic>
        <p:nvPicPr>
          <p:cNvPr id="13" name="圖形 12" descr="海螺 外框">
            <a:extLst>
              <a:ext uri="{FF2B5EF4-FFF2-40B4-BE49-F238E27FC236}">
                <a16:creationId xmlns:a16="http://schemas.microsoft.com/office/drawing/2014/main" id="{46776A0E-5903-F8AD-2B56-1EB0FD3999E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920720" y="4116361"/>
            <a:ext cx="914400" cy="914400"/>
          </a:xfrm>
          <a:prstGeom prst="rect">
            <a:avLst/>
          </a:prstGeom>
        </p:spPr>
      </p:pic>
      <p:pic>
        <p:nvPicPr>
          <p:cNvPr id="15" name="圖形 14" descr="章魚 外框">
            <a:extLst>
              <a:ext uri="{FF2B5EF4-FFF2-40B4-BE49-F238E27FC236}">
                <a16:creationId xmlns:a16="http://schemas.microsoft.com/office/drawing/2014/main" id="{56C11460-8485-8FA2-8058-2F3642DDE30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027960" y="3189600"/>
            <a:ext cx="914400" cy="914400"/>
          </a:xfrm>
          <a:prstGeom prst="rect">
            <a:avLst/>
          </a:prstGeom>
        </p:spPr>
      </p:pic>
      <p:pic>
        <p:nvPicPr>
          <p:cNvPr id="17" name="圖形 16" descr="虎鯨 以實心填滿">
            <a:extLst>
              <a:ext uri="{FF2B5EF4-FFF2-40B4-BE49-F238E27FC236}">
                <a16:creationId xmlns:a16="http://schemas.microsoft.com/office/drawing/2014/main" id="{DEC6E5F0-FD98-88E3-F381-FED5A3A61A4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674640" y="3871800"/>
            <a:ext cx="914400" cy="914400"/>
          </a:xfrm>
          <a:prstGeom prst="rect">
            <a:avLst/>
          </a:prstGeom>
        </p:spPr>
      </p:pic>
      <p:pic>
        <p:nvPicPr>
          <p:cNvPr id="19" name="圖形 18" descr="有珍珠的牡蠣 外框">
            <a:extLst>
              <a:ext uri="{FF2B5EF4-FFF2-40B4-BE49-F238E27FC236}">
                <a16:creationId xmlns:a16="http://schemas.microsoft.com/office/drawing/2014/main" id="{A74E3C60-0398-7577-7223-628D335DA36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905599" y="5079000"/>
            <a:ext cx="914400" cy="914400"/>
          </a:xfrm>
          <a:prstGeom prst="rect">
            <a:avLst/>
          </a:prstGeom>
        </p:spPr>
      </p:pic>
      <p:pic>
        <p:nvPicPr>
          <p:cNvPr id="21" name="圖形 20" descr="海馬 外框">
            <a:extLst>
              <a:ext uri="{FF2B5EF4-FFF2-40B4-BE49-F238E27FC236}">
                <a16:creationId xmlns:a16="http://schemas.microsoft.com/office/drawing/2014/main" id="{53F5DE38-0680-042B-4695-33C97579338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6538800" y="5052600"/>
            <a:ext cx="914400" cy="914400"/>
          </a:xfrm>
          <a:prstGeom prst="rect">
            <a:avLst/>
          </a:prstGeom>
        </p:spPr>
      </p:pic>
      <p:pic>
        <p:nvPicPr>
          <p:cNvPr id="23" name="圖形 22" descr="印章 以實心填滿">
            <a:extLst>
              <a:ext uri="{FF2B5EF4-FFF2-40B4-BE49-F238E27FC236}">
                <a16:creationId xmlns:a16="http://schemas.microsoft.com/office/drawing/2014/main" id="{AC5362FD-EEE2-1518-928D-1252183BA0B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4300440" y="2584720"/>
            <a:ext cx="914400" cy="914400"/>
          </a:xfrm>
          <a:prstGeom prst="rect">
            <a:avLst/>
          </a:prstGeom>
        </p:spPr>
      </p:pic>
      <p:pic>
        <p:nvPicPr>
          <p:cNvPr id="25" name="圖形 24" descr="海藻 外框">
            <a:extLst>
              <a:ext uri="{FF2B5EF4-FFF2-40B4-BE49-F238E27FC236}">
                <a16:creationId xmlns:a16="http://schemas.microsoft.com/office/drawing/2014/main" id="{B7229269-A00D-0FCB-691F-F0A4F14B201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8001120" y="2207400"/>
            <a:ext cx="914400" cy="914400"/>
          </a:xfrm>
          <a:prstGeom prst="rect">
            <a:avLst/>
          </a:prstGeom>
        </p:spPr>
      </p:pic>
      <p:pic>
        <p:nvPicPr>
          <p:cNvPr id="27" name="圖形 26" descr="海藻 外框">
            <a:extLst>
              <a:ext uri="{FF2B5EF4-FFF2-40B4-BE49-F238E27FC236}">
                <a16:creationId xmlns:a16="http://schemas.microsoft.com/office/drawing/2014/main" id="{C54FB485-555A-EA17-ADDA-D7CE3FEFE669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6538800" y="721640"/>
            <a:ext cx="914400" cy="914400"/>
          </a:xfrm>
          <a:prstGeom prst="rect">
            <a:avLst/>
          </a:prstGeom>
        </p:spPr>
      </p:pic>
      <p:pic>
        <p:nvPicPr>
          <p:cNvPr id="29" name="圖形 28" descr="海藻 外框">
            <a:extLst>
              <a:ext uri="{FF2B5EF4-FFF2-40B4-BE49-F238E27FC236}">
                <a16:creationId xmlns:a16="http://schemas.microsoft.com/office/drawing/2014/main" id="{7728F965-24BC-38E9-6015-BC77FD8F8DA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8001120" y="666637"/>
            <a:ext cx="914400" cy="914400"/>
          </a:xfrm>
          <a:prstGeom prst="rect">
            <a:avLst/>
          </a:prstGeom>
        </p:spPr>
      </p:pic>
      <p:pic>
        <p:nvPicPr>
          <p:cNvPr id="31" name="圖形 30" descr="鯊魚 外框">
            <a:extLst>
              <a:ext uri="{FF2B5EF4-FFF2-40B4-BE49-F238E27FC236}">
                <a16:creationId xmlns:a16="http://schemas.microsoft.com/office/drawing/2014/main" id="{545D0F51-8B81-CD4D-9443-5E464E06A18A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10567360" y="4068080"/>
            <a:ext cx="914400" cy="914400"/>
          </a:xfrm>
          <a:prstGeom prst="rect">
            <a:avLst/>
          </a:prstGeom>
        </p:spPr>
      </p:pic>
      <p:pic>
        <p:nvPicPr>
          <p:cNvPr id="33" name="圖形 32" descr="蛇 以實心填滿">
            <a:extLst>
              <a:ext uri="{FF2B5EF4-FFF2-40B4-BE49-F238E27FC236}">
                <a16:creationId xmlns:a16="http://schemas.microsoft.com/office/drawing/2014/main" id="{FFA76E81-60F3-2466-041D-1B117A20C50D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9651280" y="2127520"/>
            <a:ext cx="914400" cy="914400"/>
          </a:xfrm>
          <a:prstGeom prst="rect">
            <a:avLst/>
          </a:prstGeom>
        </p:spPr>
      </p:pic>
      <p:pic>
        <p:nvPicPr>
          <p:cNvPr id="35" name="圖形 34" descr="鲸鱼 外框">
            <a:extLst>
              <a:ext uri="{FF2B5EF4-FFF2-40B4-BE49-F238E27FC236}">
                <a16:creationId xmlns:a16="http://schemas.microsoft.com/office/drawing/2014/main" id="{7F6CD5CF-15CF-9C4D-93FD-BA39239944A0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10217840" y="666637"/>
            <a:ext cx="914400" cy="914400"/>
          </a:xfrm>
          <a:prstGeom prst="rect">
            <a:avLst/>
          </a:prstGeom>
        </p:spPr>
      </p:pic>
      <p:pic>
        <p:nvPicPr>
          <p:cNvPr id="37" name="圖形 36" descr="貝殼 外框">
            <a:extLst>
              <a:ext uri="{FF2B5EF4-FFF2-40B4-BE49-F238E27FC236}">
                <a16:creationId xmlns:a16="http://schemas.microsoft.com/office/drawing/2014/main" id="{804304C1-35E4-9476-BC4E-6BF28D746436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5638800" y="2971800"/>
            <a:ext cx="914400" cy="914400"/>
          </a:xfrm>
          <a:prstGeom prst="rect">
            <a:avLst/>
          </a:prstGeom>
        </p:spPr>
      </p:pic>
      <p:pic>
        <p:nvPicPr>
          <p:cNvPr id="39" name="圖形 38" descr="魚 外框">
            <a:extLst>
              <a:ext uri="{FF2B5EF4-FFF2-40B4-BE49-F238E27FC236}">
                <a16:creationId xmlns:a16="http://schemas.microsoft.com/office/drawing/2014/main" id="{1ED69E13-4878-A335-8014-80EC0418B5D6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9877199" y="5052600"/>
            <a:ext cx="914400" cy="914400"/>
          </a:xfrm>
          <a:prstGeom prst="rect">
            <a:avLst/>
          </a:prstGeom>
        </p:spPr>
      </p:pic>
      <p:pic>
        <p:nvPicPr>
          <p:cNvPr id="41" name="圖形 40" descr="螃蟹 外框">
            <a:extLst>
              <a:ext uri="{FF2B5EF4-FFF2-40B4-BE49-F238E27FC236}">
                <a16:creationId xmlns:a16="http://schemas.microsoft.com/office/drawing/2014/main" id="{26C6BB74-33F5-5480-854E-FDDA796DFD8D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10520240" y="2843800"/>
            <a:ext cx="914400" cy="914400"/>
          </a:xfrm>
          <a:prstGeom prst="rect">
            <a:avLst/>
          </a:prstGeom>
        </p:spPr>
      </p:pic>
      <p:pic>
        <p:nvPicPr>
          <p:cNvPr id="43" name="圖形 42" descr="企鵝 以實心填滿">
            <a:extLst>
              <a:ext uri="{FF2B5EF4-FFF2-40B4-BE49-F238E27FC236}">
                <a16:creationId xmlns:a16="http://schemas.microsoft.com/office/drawing/2014/main" id="{59F1E675-A6F4-E35F-FD10-191D9917507F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3818880" y="503904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8471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62B5887-4990-7D7C-CB73-F7CCA0F24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海有什麼</a:t>
            </a:r>
            <a:r>
              <a:rPr lang="en-US" altLang="zh-TW" dirty="0"/>
              <a:t>?</a:t>
            </a:r>
            <a:endParaRPr lang="zh-TW" altLang="en-US" dirty="0"/>
          </a:p>
        </p:txBody>
      </p:sp>
      <p:pic>
        <p:nvPicPr>
          <p:cNvPr id="8" name="圖形 7" descr="洗手間 外框">
            <a:extLst>
              <a:ext uri="{FF2B5EF4-FFF2-40B4-BE49-F238E27FC236}">
                <a16:creationId xmlns:a16="http://schemas.microsoft.com/office/drawing/2014/main" id="{E66049A7-AF68-87BA-72E5-9638E5E339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64000" y="899160"/>
            <a:ext cx="914400" cy="914400"/>
          </a:xfrm>
          <a:prstGeom prst="rect">
            <a:avLst/>
          </a:prstGeom>
        </p:spPr>
      </p:pic>
      <p:pic>
        <p:nvPicPr>
          <p:cNvPr id="12" name="圖形 11" descr="水瓶 以實心填滿">
            <a:extLst>
              <a:ext uri="{FF2B5EF4-FFF2-40B4-BE49-F238E27FC236}">
                <a16:creationId xmlns:a16="http://schemas.microsoft.com/office/drawing/2014/main" id="{AD36613A-7BD7-E5C1-8D0F-B3106BBCA0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86400" y="1539240"/>
            <a:ext cx="914400" cy="914400"/>
          </a:xfrm>
          <a:prstGeom prst="rect">
            <a:avLst/>
          </a:prstGeom>
        </p:spPr>
      </p:pic>
      <p:pic>
        <p:nvPicPr>
          <p:cNvPr id="16" name="圖形 15" descr="牙刷 外框">
            <a:extLst>
              <a:ext uri="{FF2B5EF4-FFF2-40B4-BE49-F238E27FC236}">
                <a16:creationId xmlns:a16="http://schemas.microsoft.com/office/drawing/2014/main" id="{1E17AE75-1C0C-F47F-E411-56AAF85A84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38800" y="2971800"/>
            <a:ext cx="914400" cy="914400"/>
          </a:xfrm>
          <a:prstGeom prst="rect">
            <a:avLst/>
          </a:prstGeom>
        </p:spPr>
      </p:pic>
      <p:pic>
        <p:nvPicPr>
          <p:cNvPr id="20" name="圖形 19" descr="湯匙 外框">
            <a:extLst>
              <a:ext uri="{FF2B5EF4-FFF2-40B4-BE49-F238E27FC236}">
                <a16:creationId xmlns:a16="http://schemas.microsoft.com/office/drawing/2014/main" id="{80DEDA09-8999-F8BC-F0B2-A34C2D406CE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609840" y="1651000"/>
            <a:ext cx="914400" cy="914400"/>
          </a:xfrm>
          <a:prstGeom prst="rect">
            <a:avLst/>
          </a:prstGeom>
        </p:spPr>
      </p:pic>
      <p:pic>
        <p:nvPicPr>
          <p:cNvPr id="24" name="圖形 23" descr="叉子 外框">
            <a:extLst>
              <a:ext uri="{FF2B5EF4-FFF2-40B4-BE49-F238E27FC236}">
                <a16:creationId xmlns:a16="http://schemas.microsoft.com/office/drawing/2014/main" id="{3C1FD967-8D2C-4E9E-D85E-888D9300775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788400" y="3327400"/>
            <a:ext cx="914400" cy="914400"/>
          </a:xfrm>
          <a:prstGeom prst="rect">
            <a:avLst/>
          </a:prstGeom>
        </p:spPr>
      </p:pic>
      <p:pic>
        <p:nvPicPr>
          <p:cNvPr id="28" name="圖形 27" descr="拿鐵咖啡杯 以實心填滿">
            <a:extLst>
              <a:ext uri="{FF2B5EF4-FFF2-40B4-BE49-F238E27FC236}">
                <a16:creationId xmlns:a16="http://schemas.microsoft.com/office/drawing/2014/main" id="{0AD08E74-5B1D-69B7-B68B-21AE6359773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142480" y="4109720"/>
            <a:ext cx="914400" cy="914400"/>
          </a:xfrm>
          <a:prstGeom prst="rect">
            <a:avLst/>
          </a:prstGeom>
        </p:spPr>
      </p:pic>
      <p:pic>
        <p:nvPicPr>
          <p:cNvPr id="32" name="圖形 31" descr="OK 繃 外框">
            <a:extLst>
              <a:ext uri="{FF2B5EF4-FFF2-40B4-BE49-F238E27FC236}">
                <a16:creationId xmlns:a16="http://schemas.microsoft.com/office/drawing/2014/main" id="{ACAC1680-8E35-AE39-50B5-FF49F7844E7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947920" y="4566920"/>
            <a:ext cx="914400" cy="914400"/>
          </a:xfrm>
          <a:prstGeom prst="rect">
            <a:avLst/>
          </a:prstGeom>
        </p:spPr>
      </p:pic>
      <p:pic>
        <p:nvPicPr>
          <p:cNvPr id="36" name="圖片 35" descr="壓碎塑膠水瓶">
            <a:extLst>
              <a:ext uri="{FF2B5EF4-FFF2-40B4-BE49-F238E27FC236}">
                <a16:creationId xmlns:a16="http://schemas.microsoft.com/office/drawing/2014/main" id="{10150580-2F68-04F5-2177-79D9EAB10B2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52561" y="4241800"/>
            <a:ext cx="2452206" cy="1833880"/>
          </a:xfrm>
          <a:prstGeom prst="rect">
            <a:avLst/>
          </a:prstGeom>
        </p:spPr>
      </p:pic>
      <p:pic>
        <p:nvPicPr>
          <p:cNvPr id="40" name="圖形 39" descr="筷子 以實心填滿">
            <a:extLst>
              <a:ext uri="{FF2B5EF4-FFF2-40B4-BE49-F238E27FC236}">
                <a16:creationId xmlns:a16="http://schemas.microsoft.com/office/drawing/2014/main" id="{5C042BB7-E6D8-DFF4-258D-E7FBD169BCE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4551680" y="297688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266445"/>
      </p:ext>
    </p:extLst>
  </p:cSld>
  <p:clrMapOvr>
    <a:masterClrMapping/>
  </p:clrMapOvr>
</p:sld>
</file>

<file path=ppt/theme/theme1.xml><?xml version="1.0" encoding="utf-8"?>
<a:theme xmlns:a="http://schemas.openxmlformats.org/drawingml/2006/main" name="框架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6804224_TF00804820.potx" id="{FB8E5A47-552C-4490-8D50-5A5ED7B9F81F}" vid="{5E55D841-83F8-4A26-B13C-E380A57FA8D3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CEA0254-3646-4633-AE89-92733C2D697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5A9C098-A058-4A59-AA77-E2402053F600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0BD8AF61-0EFE-4B67-AC63-165AA360F94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{CFD26B47-2253-4957-A563-40EA5C6089EA}tf00804820_win32</Template>
  <TotalTime>118</TotalTime>
  <Words>86</Words>
  <Application>Microsoft Office PowerPoint</Application>
  <PresentationFormat>寬螢幕</PresentationFormat>
  <Paragraphs>26</Paragraphs>
  <Slides>10</Slides>
  <Notes>2</Notes>
  <HiddenSlides>0</HiddenSlides>
  <MMClips>0</MMClips>
  <ScaleCrop>false</ScaleCrop>
  <HeadingPairs>
    <vt:vector size="6" baseType="variant">
      <vt:variant>
        <vt:lpstr>使用字型</vt:lpstr>
      </vt:variant>
      <vt:variant>
        <vt:i4>2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10</vt:i4>
      </vt:variant>
    </vt:vector>
  </HeadingPairs>
  <TitlesOfParts>
    <vt:vector size="13" baseType="lpstr">
      <vt:lpstr>Microsoft JhengHei UI</vt:lpstr>
      <vt:lpstr>Wingdings 2</vt:lpstr>
      <vt:lpstr>框架</vt:lpstr>
      <vt:lpstr>海有什麼?</vt:lpstr>
      <vt:lpstr>海有哪些類型?</vt:lpstr>
      <vt:lpstr>大海</vt:lpstr>
      <vt:lpstr>深海</vt:lpstr>
      <vt:lpstr>海中叢林</vt:lpstr>
      <vt:lpstr>南北極</vt:lpstr>
      <vt:lpstr>潮間帶</vt:lpstr>
      <vt:lpstr>海有什麼?</vt:lpstr>
      <vt:lpstr>海有什麼?</vt:lpstr>
      <vt:lpstr>我們能為大海做些什麼?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漾 風</dc:creator>
  <cp:lastModifiedBy>漾 風</cp:lastModifiedBy>
  <cp:revision>2</cp:revision>
  <dcterms:created xsi:type="dcterms:W3CDTF">2024-06-23T15:36:54Z</dcterms:created>
  <dcterms:modified xsi:type="dcterms:W3CDTF">2024-06-24T02:02:24Z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