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310" r:id="rId3"/>
    <p:sldId id="298" r:id="rId4"/>
    <p:sldId id="300" r:id="rId5"/>
    <p:sldId id="302" r:id="rId6"/>
    <p:sldId id="303" r:id="rId7"/>
    <p:sldId id="304" r:id="rId8"/>
    <p:sldId id="308" r:id="rId9"/>
    <p:sldId id="305" r:id="rId10"/>
    <p:sldId id="309" r:id="rId11"/>
    <p:sldId id="307" r:id="rId12"/>
    <p:sldId id="311" r:id="rId13"/>
    <p:sldId id="301" r:id="rId14"/>
    <p:sldId id="312" r:id="rId15"/>
    <p:sldId id="313" r:id="rId16"/>
    <p:sldId id="314" r:id="rId17"/>
    <p:sldId id="315" r:id="rId18"/>
    <p:sldId id="317" r:id="rId19"/>
    <p:sldId id="299" r:id="rId20"/>
  </p:sldIdLst>
  <p:sldSz cx="12192000" cy="6858000"/>
  <p:notesSz cx="6858000" cy="9144000"/>
  <p:embeddedFontLst>
    <p:embeddedFont>
      <p:font typeface="等线" panose="02010600030101010101" pitchFamily="2" charset="-122"/>
      <p:regular r:id="rId22"/>
      <p:bold r:id="rId23"/>
    </p:embeddedFont>
    <p:embeddedFont>
      <p:font typeface="等线 Light" panose="02010600030101010101" pitchFamily="2" charset="-122"/>
      <p:regular r:id="rId24"/>
    </p:embeddedFont>
    <p:embeddedFont>
      <p:font typeface="標楷體" panose="03000509000000000000" pitchFamily="65" charset="-120"/>
      <p:regular r:id="rId2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6" userDrawn="1">
          <p15:clr>
            <a:srgbClr val="5ACBF0"/>
          </p15:clr>
        </p15:guide>
        <p15:guide id="2" pos="3817" userDrawn="1">
          <p15:clr>
            <a:srgbClr val="5ACBF0"/>
          </p15:clr>
        </p15:guide>
        <p15:guide id="3" orient="horz" pos="3877" userDrawn="1">
          <p15:clr>
            <a:srgbClr val="5ACBF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DEFFA"/>
    <a:srgbClr val="FF6600"/>
    <a:srgbClr val="FF9900"/>
    <a:srgbClr val="F5D38A"/>
    <a:srgbClr val="FBF3E4"/>
    <a:srgbClr val="AF443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61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224" y="-104"/>
      </p:cViewPr>
      <p:guideLst>
        <p:guide orient="horz" pos="786"/>
        <p:guide pos="3817"/>
        <p:guide orient="horz" pos="38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7375B-645A-4B83-93EC-8A3A766EDBB5}" type="datetimeFigureOut">
              <a:rPr lang="zh-CN" altLang="en-US" smtClean="0"/>
              <a:t>2026/5/26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F8934-6CED-46F5-B7D3-6CA1036312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09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431F81-BA05-4D9F-989B-53DFD02D5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8A300C4-B498-442F-B1C6-197FDEA27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3A3BE2-8086-4E35-8247-F3B09E426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2026/5/26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7C54C2-2220-4FDD-96AF-9F2C86CF4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66BEA1-0B68-49F4-8126-59565AC6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031730"/>
      </p:ext>
    </p:extLst>
  </p:cSld>
  <p:clrMapOvr>
    <a:masterClrMapping/>
  </p:clrMapOvr>
  <p:transition spd="med" advTm="3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CA318F-0DBF-45E0-90D5-136565C5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E66812-0B9A-4A58-9468-3979E993C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22063B-907C-413F-A4CE-E212B780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2026/5/26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6F4393-2C42-42FA-9D36-F7E9965D2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87D32D-23B5-4784-9609-51F0849B6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582094"/>
      </p:ext>
    </p:extLst>
  </p:cSld>
  <p:clrMapOvr>
    <a:masterClrMapping/>
  </p:clrMapOvr>
  <p:transition spd="med" advTm="3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6E22797-C0B6-4915-BE78-CC8078126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B7F8D00-25E2-40C5-AA11-F5279C1C5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408FE1-BE88-465D-9061-F051E05E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2026/5/26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AC08D0-E6F2-4C52-8BB3-CABA848BF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822A45-3FF8-497B-AD7A-C0DF0AAB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302225"/>
      </p:ext>
    </p:extLst>
  </p:cSld>
  <p:clrMapOvr>
    <a:masterClrMapping/>
  </p:clrMapOvr>
  <p:transition spd="med" advTm="3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EE2D9A-4D63-4D13-A938-865B890BA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15C652-FB6D-4495-99FD-2CF2020CD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C848E5-5D6E-4B21-AFBD-952EF8C2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2026/5/26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EE4833-B907-4159-A907-3691E9E39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82C599-96CF-4E8C-A960-9EB4F446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14410"/>
      </p:ext>
    </p:extLst>
  </p:cSld>
  <p:clrMapOvr>
    <a:masterClrMapping/>
  </p:clrMapOvr>
  <p:transition spd="med" advTm="3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6E2D6A-7332-4D52-8A5F-66620CAFD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43D52C-39BC-47AE-94CD-82CF9F243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1D092A-098E-4DFD-A138-477181FF0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2026/5/26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A43998-55BA-47E6-AB26-6413B7199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0C8F9A-AAE2-40E4-9C2C-D3BE50463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677151"/>
      </p:ext>
    </p:extLst>
  </p:cSld>
  <p:clrMapOvr>
    <a:masterClrMapping/>
  </p:clrMapOvr>
  <p:transition spd="med" advTm="3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DC815C-4CE7-4F66-A70D-4753DBFFB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2951DC-6215-49AA-8B6B-B829990ED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49AB4A-4D4A-45A9-A091-70A598675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3F77B3-E445-439B-B723-4B7071886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2026/5/26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B086ED-AEEF-43C3-8BC0-9EF627F3A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97B25D9-9CEC-4C27-A193-6CF1EE9B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152295"/>
      </p:ext>
    </p:extLst>
  </p:cSld>
  <p:clrMapOvr>
    <a:masterClrMapping/>
  </p:clrMapOvr>
  <p:transition spd="med" advTm="3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1DB74B-24B7-445E-8B3F-4E4D74C57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27FBAD-0D46-4C08-A221-09125D7EA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1CD9D70-8FFD-4392-BF95-9293BCB5A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806D686-42CE-4877-80D0-B4686DE440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6B477F6-2BE7-4B9E-B669-E29E1B86B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FFFC983-EFEE-46CC-850B-01EDAAB60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2026/5/26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23B2FA5-AF66-4B87-837F-F3DF17CD0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B88DD6F-BE62-4CC5-AEB3-3D0D52CA8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325309"/>
      </p:ext>
    </p:extLst>
  </p:cSld>
  <p:clrMapOvr>
    <a:masterClrMapping/>
  </p:clrMapOvr>
  <p:transition spd="med" advTm="3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2852F3-25C1-4ADC-8A86-BFE3D27D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F848D5A-7F32-4011-B8FC-971B46E41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2026/5/26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0842A71-7C0B-4400-8D31-D229FCAD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92718B7-ABF8-4E0C-AA99-94641EA41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48921"/>
      </p:ext>
    </p:extLst>
  </p:cSld>
  <p:clrMapOvr>
    <a:masterClrMapping/>
  </p:clrMapOvr>
  <p:transition spd="med" advTm="3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F73DF8-7CCC-4698-9827-C6AF8134B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2026/5/26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652457A-EA83-4AD5-B047-AAFE3B798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39BB5E-FD23-40A8-B01B-61890AA49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324308"/>
      </p:ext>
    </p:extLst>
  </p:cSld>
  <p:clrMapOvr>
    <a:masterClrMapping/>
  </p:clrMapOvr>
  <p:transition spd="med" advTm="3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521B09-306A-4124-8DC0-3227907A1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8ABA44-D5EC-49FE-9B83-C953435D8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19A97F0-CB04-4B7F-9B57-4533A9708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107A36-2157-4995-8B3D-4748C8C97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2026/5/26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BFA846-AA4D-4977-A954-A271B57CD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B3FF89-200A-4DDF-B0BC-A5707640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276358"/>
      </p:ext>
    </p:extLst>
  </p:cSld>
  <p:clrMapOvr>
    <a:masterClrMapping/>
  </p:clrMapOvr>
  <p:transition spd="med" advTm="3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E6B33F-F7AC-453B-BEB1-6A8CF22F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1E8E558-CE0D-4D89-AA9D-4AB1629AD4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4FECB9-4A72-4D16-AEA7-BC7E1842C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61F43C-7AF4-4330-B3B2-F016011E6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2026/5/26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7311BE-13A1-47A3-99B1-008534967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F945F3-B6AF-4A0C-9B18-ABA257A92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853983"/>
      </p:ext>
    </p:extLst>
  </p:cSld>
  <p:clrMapOvr>
    <a:masterClrMapping/>
  </p:clrMapOvr>
  <p:transition spd="med" advTm="3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C0D0E65-3A2E-4AA5-91F0-0304C02C8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BA7F7A-4A94-45E3-B544-11D818100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DC294F-BDDF-4EEE-8C8C-646191F1C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E8761-A14E-4E6E-B19C-D0ABAA7747FF}" type="datetimeFigureOut">
              <a:rPr lang="zh-CN" altLang="en-US" smtClean="0"/>
              <a:t>2026/5/26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4A6414-4759-48C2-AB98-5DF25A49E1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1D8F7A-B643-4CD8-BFB7-45FB062CA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17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300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kcf.com.tw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hsi.nhrm.gov.tw/nhrm/zh-tw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outdoor.moe.edu.tw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131BCA57-159E-40AA-B6DC-0D6FC0E822CF}"/>
              </a:ext>
            </a:extLst>
          </p:cNvPr>
          <p:cNvGrpSpPr/>
          <p:nvPr/>
        </p:nvGrpSpPr>
        <p:grpSpPr>
          <a:xfrm>
            <a:off x="9476499" y="840711"/>
            <a:ext cx="10104180" cy="10104180"/>
            <a:chOff x="-5359355" y="-4206164"/>
            <a:chExt cx="15270327" cy="15270327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2F3F1DE2-4B4A-4960-AEAA-48EDB9A50A74}"/>
                </a:ext>
              </a:extLst>
            </p:cNvPr>
            <p:cNvSpPr/>
            <p:nvPr/>
          </p:nvSpPr>
          <p:spPr>
            <a:xfrm rot="18900000">
              <a:off x="-1139405" y="13786"/>
              <a:ext cx="6830425" cy="6830425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50DAC81-B762-4B14-9AAD-114D61E1B545}"/>
                </a:ext>
              </a:extLst>
            </p:cNvPr>
            <p:cNvSpPr/>
            <p:nvPr/>
          </p:nvSpPr>
          <p:spPr>
            <a:xfrm rot="18900000">
              <a:off x="-1985211" y="-832020"/>
              <a:ext cx="8522039" cy="8522039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5FA5A38-2F7E-4183-82F1-25905155B83E}"/>
                </a:ext>
              </a:extLst>
            </p:cNvPr>
            <p:cNvSpPr/>
            <p:nvPr/>
          </p:nvSpPr>
          <p:spPr>
            <a:xfrm rot="18900000">
              <a:off x="-1623801" y="-470610"/>
              <a:ext cx="7799220" cy="779922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B7F385A8-D9A9-40C8-82D5-78FEBC631412}"/>
                </a:ext>
              </a:extLst>
            </p:cNvPr>
            <p:cNvSpPr/>
            <p:nvPr/>
          </p:nvSpPr>
          <p:spPr>
            <a:xfrm rot="18900000">
              <a:off x="-1262387" y="-109196"/>
              <a:ext cx="7076392" cy="707639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205314A-2469-424F-8170-D662A78919A3}"/>
                </a:ext>
              </a:extLst>
            </p:cNvPr>
            <p:cNvSpPr/>
            <p:nvPr/>
          </p:nvSpPr>
          <p:spPr>
            <a:xfrm rot="18900000">
              <a:off x="-900980" y="252211"/>
              <a:ext cx="6353576" cy="635357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92A39A1-B1AD-4128-A972-60486C18BF3C}"/>
                </a:ext>
              </a:extLst>
            </p:cNvPr>
            <p:cNvSpPr/>
            <p:nvPr/>
          </p:nvSpPr>
          <p:spPr>
            <a:xfrm rot="18900000">
              <a:off x="-539569" y="613622"/>
              <a:ext cx="5630751" cy="5630751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EF338D75-E69E-4F51-A742-08FCE55EC673}"/>
                </a:ext>
              </a:extLst>
            </p:cNvPr>
            <p:cNvSpPr/>
            <p:nvPr/>
          </p:nvSpPr>
          <p:spPr>
            <a:xfrm rot="18900000">
              <a:off x="-178158" y="975033"/>
              <a:ext cx="4907932" cy="490793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A3D8825-802C-403C-AA9F-4019F6CAE1C9}"/>
                </a:ext>
              </a:extLst>
            </p:cNvPr>
            <p:cNvSpPr/>
            <p:nvPr/>
          </p:nvSpPr>
          <p:spPr>
            <a:xfrm rot="18900000">
              <a:off x="183256" y="1336447"/>
              <a:ext cx="4185104" cy="418510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3E2FC166-AE0B-4682-9FD4-5D1352722696}"/>
                </a:ext>
              </a:extLst>
            </p:cNvPr>
            <p:cNvSpPr/>
            <p:nvPr/>
          </p:nvSpPr>
          <p:spPr>
            <a:xfrm rot="18900000">
              <a:off x="544666" y="1697857"/>
              <a:ext cx="3462285" cy="3462285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E7B85C1-66C6-4A38-BFD1-F2E5AEEDA9EC}"/>
                </a:ext>
              </a:extLst>
            </p:cNvPr>
            <p:cNvSpPr/>
            <p:nvPr/>
          </p:nvSpPr>
          <p:spPr>
            <a:xfrm rot="18900000">
              <a:off x="906075" y="2059266"/>
              <a:ext cx="2739467" cy="2739467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AB04860-576E-4EE2-B0C5-7A434566C1B6}"/>
                </a:ext>
              </a:extLst>
            </p:cNvPr>
            <p:cNvSpPr/>
            <p:nvPr/>
          </p:nvSpPr>
          <p:spPr>
            <a:xfrm rot="18900000">
              <a:off x="1267486" y="2420677"/>
              <a:ext cx="2016645" cy="2016645"/>
            </a:xfrm>
            <a:prstGeom prst="rect">
              <a:avLst/>
            </a:prstGeom>
            <a:noFill/>
            <a:ln w="7620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DEADE1F-0676-4ACB-B992-EC4EE25DC5EA}"/>
                </a:ext>
              </a:extLst>
            </p:cNvPr>
            <p:cNvSpPr/>
            <p:nvPr/>
          </p:nvSpPr>
          <p:spPr>
            <a:xfrm rot="18900000">
              <a:off x="-5359355" y="-4206164"/>
              <a:ext cx="15270327" cy="15270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5F288FF-2413-49E9-986F-57DB67887A4B}"/>
                </a:ext>
              </a:extLst>
            </p:cNvPr>
            <p:cNvSpPr/>
            <p:nvPr/>
          </p:nvSpPr>
          <p:spPr>
            <a:xfrm rot="18900000">
              <a:off x="-5105354" y="-3952163"/>
              <a:ext cx="14762327" cy="14762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B3ED436-22BC-4649-9B33-F8C0C918FB9A}"/>
                </a:ext>
              </a:extLst>
            </p:cNvPr>
            <p:cNvSpPr/>
            <p:nvPr/>
          </p:nvSpPr>
          <p:spPr>
            <a:xfrm rot="18900000">
              <a:off x="-4851355" y="-3698164"/>
              <a:ext cx="14254327" cy="14254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A8E0F12-673F-4658-B3DF-B42E1EB15FA2}"/>
                </a:ext>
              </a:extLst>
            </p:cNvPr>
            <p:cNvSpPr/>
            <p:nvPr/>
          </p:nvSpPr>
          <p:spPr>
            <a:xfrm rot="18900000">
              <a:off x="-4597354" y="-3444163"/>
              <a:ext cx="13746327" cy="13746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9376CBC-2AAA-414F-97BE-65953DADAB3C}"/>
                </a:ext>
              </a:extLst>
            </p:cNvPr>
            <p:cNvSpPr/>
            <p:nvPr/>
          </p:nvSpPr>
          <p:spPr>
            <a:xfrm rot="18900000">
              <a:off x="-4343355" y="-3190164"/>
              <a:ext cx="13238327" cy="13238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52E1875-4FEF-493C-909C-903AB54EF99F}"/>
                </a:ext>
              </a:extLst>
            </p:cNvPr>
            <p:cNvSpPr/>
            <p:nvPr/>
          </p:nvSpPr>
          <p:spPr>
            <a:xfrm rot="18900000">
              <a:off x="-4089354" y="-2936163"/>
              <a:ext cx="12730326" cy="12730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9653802-DEA3-4050-85CF-BBE8B79B721B}"/>
                </a:ext>
              </a:extLst>
            </p:cNvPr>
            <p:cNvSpPr/>
            <p:nvPr/>
          </p:nvSpPr>
          <p:spPr>
            <a:xfrm rot="18900000">
              <a:off x="-3835355" y="-2682164"/>
              <a:ext cx="12222326" cy="12222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1F5C437-0B15-4B53-B1F9-E5F25631D28C}"/>
                </a:ext>
              </a:extLst>
            </p:cNvPr>
            <p:cNvSpPr/>
            <p:nvPr/>
          </p:nvSpPr>
          <p:spPr>
            <a:xfrm rot="18900000">
              <a:off x="-3581354" y="-2428163"/>
              <a:ext cx="11714326" cy="11714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8FE3E36-8D47-4C06-9B79-A35581537D6E}"/>
                </a:ext>
              </a:extLst>
            </p:cNvPr>
            <p:cNvSpPr/>
            <p:nvPr/>
          </p:nvSpPr>
          <p:spPr>
            <a:xfrm rot="18900000">
              <a:off x="-3327355" y="-2174164"/>
              <a:ext cx="11206326" cy="11206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874AC64-8A08-45CF-AB56-72F2061F73F4}"/>
                </a:ext>
              </a:extLst>
            </p:cNvPr>
            <p:cNvSpPr/>
            <p:nvPr/>
          </p:nvSpPr>
          <p:spPr>
            <a:xfrm rot="18900000">
              <a:off x="-3073354" y="-1920163"/>
              <a:ext cx="10698325" cy="10698325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5576946-CC0F-4289-AA7E-6A8D4B04A7EE}"/>
                </a:ext>
              </a:extLst>
            </p:cNvPr>
            <p:cNvSpPr/>
            <p:nvPr/>
          </p:nvSpPr>
          <p:spPr>
            <a:xfrm rot="18900000">
              <a:off x="-2819353" y="-1666162"/>
              <a:ext cx="10190325" cy="10190325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37DCF6E-014D-4B8B-A770-F57FDBF146B5}"/>
              </a:ext>
            </a:extLst>
          </p:cNvPr>
          <p:cNvGrpSpPr/>
          <p:nvPr/>
        </p:nvGrpSpPr>
        <p:grpSpPr>
          <a:xfrm>
            <a:off x="-5253688" y="-6508961"/>
            <a:ext cx="8478582" cy="8478582"/>
            <a:chOff x="-5359354" y="-4206163"/>
            <a:chExt cx="15270327" cy="15270327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6A6A292F-2C02-4CAC-A52A-A0A1FD73CDE5}"/>
                </a:ext>
              </a:extLst>
            </p:cNvPr>
            <p:cNvSpPr/>
            <p:nvPr/>
          </p:nvSpPr>
          <p:spPr>
            <a:xfrm rot="18900000">
              <a:off x="-1139404" y="13787"/>
              <a:ext cx="6830426" cy="683042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5E73CA8-2ABD-4A27-8BA0-54128FBDFC4B}"/>
                </a:ext>
              </a:extLst>
            </p:cNvPr>
            <p:cNvSpPr/>
            <p:nvPr/>
          </p:nvSpPr>
          <p:spPr>
            <a:xfrm rot="18900000">
              <a:off x="-872381" y="280810"/>
              <a:ext cx="6296380" cy="629638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12DA2C19-350F-4878-86A9-9C8599071F49}"/>
                </a:ext>
              </a:extLst>
            </p:cNvPr>
            <p:cNvSpPr/>
            <p:nvPr/>
          </p:nvSpPr>
          <p:spPr>
            <a:xfrm rot="18900000">
              <a:off x="-605358" y="547833"/>
              <a:ext cx="5762334" cy="576233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5A8063B7-8D17-41D0-9C50-221D86A474DB}"/>
                </a:ext>
              </a:extLst>
            </p:cNvPr>
            <p:cNvSpPr/>
            <p:nvPr/>
          </p:nvSpPr>
          <p:spPr>
            <a:xfrm rot="18900000">
              <a:off x="-338335" y="814856"/>
              <a:ext cx="5228288" cy="5228288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6330995-BD41-4BE7-9DB8-B71D918C7D6F}"/>
                </a:ext>
              </a:extLst>
            </p:cNvPr>
            <p:cNvSpPr/>
            <p:nvPr/>
          </p:nvSpPr>
          <p:spPr>
            <a:xfrm rot="18900000">
              <a:off x="-71313" y="1081878"/>
              <a:ext cx="4694244" cy="469424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B45F9D2-0687-41F1-AD2C-F2A9FE182FA8}"/>
                </a:ext>
              </a:extLst>
            </p:cNvPr>
            <p:cNvSpPr/>
            <p:nvPr/>
          </p:nvSpPr>
          <p:spPr>
            <a:xfrm rot="18900000">
              <a:off x="195711" y="1348902"/>
              <a:ext cx="4160196" cy="416019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5BA8071E-A083-4A8F-B17E-919FF098F99D}"/>
                </a:ext>
              </a:extLst>
            </p:cNvPr>
            <p:cNvSpPr/>
            <p:nvPr/>
          </p:nvSpPr>
          <p:spPr>
            <a:xfrm rot="18900000">
              <a:off x="462734" y="1615925"/>
              <a:ext cx="3626150" cy="362615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AE94C83-E8F6-4EFC-9658-BE6B7C652B87}"/>
                </a:ext>
              </a:extLst>
            </p:cNvPr>
            <p:cNvSpPr/>
            <p:nvPr/>
          </p:nvSpPr>
          <p:spPr>
            <a:xfrm rot="18900000">
              <a:off x="729758" y="1882949"/>
              <a:ext cx="3092102" cy="309210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32B6F6B7-E991-404B-A8C3-BB52EC88F7E5}"/>
                </a:ext>
              </a:extLst>
            </p:cNvPr>
            <p:cNvSpPr/>
            <p:nvPr/>
          </p:nvSpPr>
          <p:spPr>
            <a:xfrm rot="18900000">
              <a:off x="996780" y="2149971"/>
              <a:ext cx="2558058" cy="2558058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68E9105D-14BC-4103-808C-142386602D8B}"/>
                </a:ext>
              </a:extLst>
            </p:cNvPr>
            <p:cNvSpPr/>
            <p:nvPr/>
          </p:nvSpPr>
          <p:spPr>
            <a:xfrm rot="18900000">
              <a:off x="1263803" y="2416994"/>
              <a:ext cx="2024012" cy="202401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FF2F5F51-1DD4-4DFC-89F5-0DA275BAC97D}"/>
                </a:ext>
              </a:extLst>
            </p:cNvPr>
            <p:cNvSpPr/>
            <p:nvPr/>
          </p:nvSpPr>
          <p:spPr>
            <a:xfrm rot="18900000">
              <a:off x="1530826" y="2684017"/>
              <a:ext cx="1489966" cy="1489966"/>
            </a:xfrm>
            <a:prstGeom prst="rect">
              <a:avLst/>
            </a:prstGeom>
            <a:noFill/>
            <a:ln w="7620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2565521E-5559-4122-8DAC-92D9B6C7AB8C}"/>
                </a:ext>
              </a:extLst>
            </p:cNvPr>
            <p:cNvSpPr/>
            <p:nvPr/>
          </p:nvSpPr>
          <p:spPr>
            <a:xfrm rot="18900000">
              <a:off x="-5359354" y="-4206163"/>
              <a:ext cx="15270327" cy="15270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FDAD5DB2-3CAC-45AD-8F91-46E8937C20CD}"/>
                </a:ext>
              </a:extLst>
            </p:cNvPr>
            <p:cNvSpPr/>
            <p:nvPr/>
          </p:nvSpPr>
          <p:spPr>
            <a:xfrm rot="18900000">
              <a:off x="-5105354" y="-3952163"/>
              <a:ext cx="14762327" cy="14762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8A34991B-12AE-4248-94D9-892F7B14EDE0}"/>
                </a:ext>
              </a:extLst>
            </p:cNvPr>
            <p:cNvSpPr/>
            <p:nvPr/>
          </p:nvSpPr>
          <p:spPr>
            <a:xfrm rot="18900000">
              <a:off x="-4851354" y="-3698163"/>
              <a:ext cx="14254327" cy="14254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F3D7E17E-53F0-4237-BA76-0F7F64781A15}"/>
                </a:ext>
              </a:extLst>
            </p:cNvPr>
            <p:cNvSpPr/>
            <p:nvPr/>
          </p:nvSpPr>
          <p:spPr>
            <a:xfrm rot="18900000">
              <a:off x="-4597354" y="-3444163"/>
              <a:ext cx="13746327" cy="13746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949704A6-1A9F-44BF-8066-2D5953FF0C91}"/>
                </a:ext>
              </a:extLst>
            </p:cNvPr>
            <p:cNvSpPr/>
            <p:nvPr/>
          </p:nvSpPr>
          <p:spPr>
            <a:xfrm rot="18900000">
              <a:off x="-4343354" y="-3190163"/>
              <a:ext cx="13238327" cy="13238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9D8F892E-719D-4E3C-AD41-16876C572B40}"/>
                </a:ext>
              </a:extLst>
            </p:cNvPr>
            <p:cNvSpPr/>
            <p:nvPr/>
          </p:nvSpPr>
          <p:spPr>
            <a:xfrm rot="18900000">
              <a:off x="-4089354" y="-2936163"/>
              <a:ext cx="12730326" cy="12730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E5CBD232-F7D5-4FE1-A049-3D4D42F57717}"/>
                </a:ext>
              </a:extLst>
            </p:cNvPr>
            <p:cNvSpPr/>
            <p:nvPr/>
          </p:nvSpPr>
          <p:spPr>
            <a:xfrm rot="18900000">
              <a:off x="-3835354" y="-2682163"/>
              <a:ext cx="12222326" cy="12222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043411AF-DF95-4989-90D5-1E8CDFEAC97C}"/>
                </a:ext>
              </a:extLst>
            </p:cNvPr>
            <p:cNvSpPr/>
            <p:nvPr/>
          </p:nvSpPr>
          <p:spPr>
            <a:xfrm rot="18900000">
              <a:off x="-3581354" y="-2428163"/>
              <a:ext cx="11714326" cy="11714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092E6730-48FC-4107-A9AF-090D45A277EB}"/>
                </a:ext>
              </a:extLst>
            </p:cNvPr>
            <p:cNvSpPr/>
            <p:nvPr/>
          </p:nvSpPr>
          <p:spPr>
            <a:xfrm rot="18900000">
              <a:off x="-3327354" y="-2174163"/>
              <a:ext cx="11206326" cy="11206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4C61CA9E-AC01-4602-AE8A-2DE5C25BFCFA}"/>
                </a:ext>
              </a:extLst>
            </p:cNvPr>
            <p:cNvSpPr/>
            <p:nvPr/>
          </p:nvSpPr>
          <p:spPr>
            <a:xfrm rot="18900000">
              <a:off x="-3073354" y="-1920163"/>
              <a:ext cx="10698326" cy="10698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B331C12C-4FA9-4821-B2B3-4CE98EE552A9}"/>
                </a:ext>
              </a:extLst>
            </p:cNvPr>
            <p:cNvSpPr/>
            <p:nvPr/>
          </p:nvSpPr>
          <p:spPr>
            <a:xfrm rot="18900000">
              <a:off x="-2819354" y="-1666163"/>
              <a:ext cx="10190326" cy="10190326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7982CD45-B505-4B0A-A883-AA52311157AE}"/>
              </a:ext>
            </a:extLst>
          </p:cNvPr>
          <p:cNvGrpSpPr/>
          <p:nvPr/>
        </p:nvGrpSpPr>
        <p:grpSpPr>
          <a:xfrm>
            <a:off x="-1029358" y="3556614"/>
            <a:ext cx="8478582" cy="18851484"/>
            <a:chOff x="-991931" y="3210167"/>
            <a:chExt cx="8478582" cy="8478582"/>
          </a:xfrm>
        </p:grpSpPr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E5642FCB-C5A4-4411-A018-D8142440B107}"/>
                </a:ext>
              </a:extLst>
            </p:cNvPr>
            <p:cNvSpPr/>
            <p:nvPr/>
          </p:nvSpPr>
          <p:spPr>
            <a:xfrm rot="18900000">
              <a:off x="-991931" y="3210167"/>
              <a:ext cx="8478582" cy="8478582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73F5ACFA-60B0-4810-B5EA-4E6DF92786CC}"/>
                </a:ext>
              </a:extLst>
            </p:cNvPr>
            <p:cNvSpPr/>
            <p:nvPr/>
          </p:nvSpPr>
          <p:spPr>
            <a:xfrm rot="18900000">
              <a:off x="-850902" y="3351196"/>
              <a:ext cx="8196524" cy="8196524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BDD41E0E-E910-4159-A81F-EE51CF8CC02D}"/>
                </a:ext>
              </a:extLst>
            </p:cNvPr>
            <p:cNvSpPr/>
            <p:nvPr/>
          </p:nvSpPr>
          <p:spPr>
            <a:xfrm rot="18900000">
              <a:off x="-709873" y="3492225"/>
              <a:ext cx="7914466" cy="791446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E07C357F-6EBE-43A1-993D-4444EDD44498}"/>
                </a:ext>
              </a:extLst>
            </p:cNvPr>
            <p:cNvSpPr/>
            <p:nvPr/>
          </p:nvSpPr>
          <p:spPr>
            <a:xfrm rot="18900000">
              <a:off x="-568844" y="3633254"/>
              <a:ext cx="7632408" cy="7632408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19553840-E843-475C-8DFF-79FBCF01442F}"/>
                </a:ext>
              </a:extLst>
            </p:cNvPr>
            <p:cNvSpPr/>
            <p:nvPr/>
          </p:nvSpPr>
          <p:spPr>
            <a:xfrm rot="18900000">
              <a:off x="-427815" y="3774283"/>
              <a:ext cx="7350350" cy="7350350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D488AEEA-ABE5-460C-97A1-F9EEA61AE1AA}"/>
                </a:ext>
              </a:extLst>
            </p:cNvPr>
            <p:cNvSpPr/>
            <p:nvPr/>
          </p:nvSpPr>
          <p:spPr>
            <a:xfrm rot="18900000">
              <a:off x="-286786" y="3915312"/>
              <a:ext cx="7068291" cy="7068291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AD222937-60B2-4B15-AC9D-80B65EEA269B}"/>
                </a:ext>
              </a:extLst>
            </p:cNvPr>
            <p:cNvSpPr/>
            <p:nvPr/>
          </p:nvSpPr>
          <p:spPr>
            <a:xfrm rot="18900000">
              <a:off x="-145757" y="4056341"/>
              <a:ext cx="6786233" cy="6786233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884B3926-3C9B-4DFD-99ED-2033951B2CBD}"/>
                </a:ext>
              </a:extLst>
            </p:cNvPr>
            <p:cNvSpPr/>
            <p:nvPr/>
          </p:nvSpPr>
          <p:spPr>
            <a:xfrm rot="18900000">
              <a:off x="-4728" y="4197370"/>
              <a:ext cx="6504175" cy="6504175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9B398C7D-1245-4832-B926-29D05D6DD7F0}"/>
                </a:ext>
              </a:extLst>
            </p:cNvPr>
            <p:cNvSpPr/>
            <p:nvPr/>
          </p:nvSpPr>
          <p:spPr>
            <a:xfrm rot="18900000">
              <a:off x="136301" y="4338399"/>
              <a:ext cx="6222117" cy="622211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2194D639-1145-44CE-8F70-EA8DEE86D6BA}"/>
                </a:ext>
              </a:extLst>
            </p:cNvPr>
            <p:cNvSpPr/>
            <p:nvPr/>
          </p:nvSpPr>
          <p:spPr>
            <a:xfrm rot="18900000">
              <a:off x="277331" y="4479429"/>
              <a:ext cx="5940058" cy="5940058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CF42FE4B-07F6-4B61-B26E-D4ACDB320402}"/>
                </a:ext>
              </a:extLst>
            </p:cNvPr>
            <p:cNvSpPr/>
            <p:nvPr/>
          </p:nvSpPr>
          <p:spPr>
            <a:xfrm rot="18900000">
              <a:off x="418360" y="4620458"/>
              <a:ext cx="5658000" cy="5658000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1" name="矩形: 圆角 110">
            <a:extLst>
              <a:ext uri="{FF2B5EF4-FFF2-40B4-BE49-F238E27FC236}">
                <a16:creationId xmlns:a16="http://schemas.microsoft.com/office/drawing/2014/main" id="{E935F915-DB10-4BE6-B4F9-2EA863973643}"/>
              </a:ext>
            </a:extLst>
          </p:cNvPr>
          <p:cNvSpPr/>
          <p:nvPr/>
        </p:nvSpPr>
        <p:spPr>
          <a:xfrm>
            <a:off x="584151" y="5838896"/>
            <a:ext cx="3733645" cy="547154"/>
          </a:xfrm>
          <a:prstGeom prst="roundRect">
            <a:avLst>
              <a:gd name="adj" fmla="val 50000"/>
            </a:avLst>
          </a:prstGeom>
          <a:solidFill>
            <a:srgbClr val="AF4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報告者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黃炳勳 老師</a:t>
            </a:r>
            <a:endParaRPr lang="zh-CN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9" name="图片 118">
            <a:extLst>
              <a:ext uri="{FF2B5EF4-FFF2-40B4-BE49-F238E27FC236}">
                <a16:creationId xmlns:a16="http://schemas.microsoft.com/office/drawing/2014/main" id="{02BF7E21-6F2E-484A-BCC1-6692BD825F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150" y="0"/>
            <a:ext cx="6800850" cy="6800850"/>
          </a:xfrm>
          <a:prstGeom prst="rect">
            <a:avLst/>
          </a:prstGeom>
        </p:spPr>
      </p:pic>
      <p:sp>
        <p:nvSpPr>
          <p:cNvPr id="120" name="Freeform 111">
            <a:extLst>
              <a:ext uri="{FF2B5EF4-FFF2-40B4-BE49-F238E27FC236}">
                <a16:creationId xmlns:a16="http://schemas.microsoft.com/office/drawing/2014/main" id="{33A3DAF9-F5E1-476F-8559-DD60829C0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5856" y="1559048"/>
            <a:ext cx="885071" cy="885068"/>
          </a:xfrm>
          <a:custGeom>
            <a:avLst/>
            <a:gdLst>
              <a:gd name="T0" fmla="*/ 2147483646 w 602"/>
              <a:gd name="T1" fmla="*/ 2147483646 h 602"/>
              <a:gd name="T2" fmla="*/ 2147483646 w 602"/>
              <a:gd name="T3" fmla="*/ 2147483646 h 602"/>
              <a:gd name="T4" fmla="*/ 2147483646 w 602"/>
              <a:gd name="T5" fmla="*/ 2147483646 h 602"/>
              <a:gd name="T6" fmla="*/ 2147483646 w 602"/>
              <a:gd name="T7" fmla="*/ 2147483646 h 602"/>
              <a:gd name="T8" fmla="*/ 2147483646 w 602"/>
              <a:gd name="T9" fmla="*/ 2147483646 h 602"/>
              <a:gd name="T10" fmla="*/ 2147483646 w 602"/>
              <a:gd name="T11" fmla="*/ 2147483646 h 602"/>
              <a:gd name="T12" fmla="*/ 2147483646 w 602"/>
              <a:gd name="T13" fmla="*/ 2147483646 h 602"/>
              <a:gd name="T14" fmla="*/ 2147483646 w 602"/>
              <a:gd name="T15" fmla="*/ 2147483646 h 602"/>
              <a:gd name="T16" fmla="*/ 0 w 602"/>
              <a:gd name="T17" fmla="*/ 2147483646 h 602"/>
              <a:gd name="T18" fmla="*/ 2147483646 w 602"/>
              <a:gd name="T19" fmla="*/ 0 h 602"/>
              <a:gd name="T20" fmla="*/ 2147483646 w 602"/>
              <a:gd name="T21" fmla="*/ 2147483646 h 602"/>
              <a:gd name="T22" fmla="*/ 2147483646 w 602"/>
              <a:gd name="T23" fmla="*/ 2147483646 h 602"/>
              <a:gd name="T24" fmla="*/ 2147483646 w 602"/>
              <a:gd name="T25" fmla="*/ 2147483646 h 602"/>
              <a:gd name="T26" fmla="*/ 2147483646 w 602"/>
              <a:gd name="T27" fmla="*/ 2147483646 h 602"/>
              <a:gd name="T28" fmla="*/ 2147483646 w 602"/>
              <a:gd name="T29" fmla="*/ 2147483646 h 602"/>
              <a:gd name="T30" fmla="*/ 2147483646 w 602"/>
              <a:gd name="T31" fmla="*/ 2147483646 h 602"/>
              <a:gd name="T32" fmla="*/ 2147483646 w 602"/>
              <a:gd name="T33" fmla="*/ 2147483646 h 602"/>
              <a:gd name="T34" fmla="*/ 2147483646 w 602"/>
              <a:gd name="T35" fmla="*/ 2147483646 h 602"/>
              <a:gd name="T36" fmla="*/ 2147483646 w 602"/>
              <a:gd name="T37" fmla="*/ 2147483646 h 6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02" h="602">
                <a:moveTo>
                  <a:pt x="586" y="502"/>
                </a:moveTo>
                <a:lnTo>
                  <a:pt x="586" y="502"/>
                </a:lnTo>
                <a:cubicBezTo>
                  <a:pt x="594" y="516"/>
                  <a:pt x="601" y="530"/>
                  <a:pt x="601" y="544"/>
                </a:cubicBezTo>
                <a:cubicBezTo>
                  <a:pt x="601" y="573"/>
                  <a:pt x="579" y="601"/>
                  <a:pt x="544" y="601"/>
                </a:cubicBezTo>
                <a:cubicBezTo>
                  <a:pt x="530" y="601"/>
                  <a:pt x="516" y="594"/>
                  <a:pt x="509" y="587"/>
                </a:cubicBezTo>
                <a:cubicBezTo>
                  <a:pt x="339" y="417"/>
                  <a:pt x="339" y="417"/>
                  <a:pt x="339" y="417"/>
                </a:cubicBezTo>
                <a:cubicBezTo>
                  <a:pt x="304" y="438"/>
                  <a:pt x="269" y="453"/>
                  <a:pt x="226" y="453"/>
                </a:cubicBezTo>
                <a:cubicBezTo>
                  <a:pt x="99" y="453"/>
                  <a:pt x="0" y="347"/>
                  <a:pt x="0" y="226"/>
                </a:cubicBezTo>
                <a:cubicBezTo>
                  <a:pt x="0" y="99"/>
                  <a:pt x="99" y="0"/>
                  <a:pt x="226" y="0"/>
                </a:cubicBezTo>
                <a:cubicBezTo>
                  <a:pt x="353" y="0"/>
                  <a:pt x="452" y="99"/>
                  <a:pt x="452" y="226"/>
                </a:cubicBezTo>
                <a:cubicBezTo>
                  <a:pt x="452" y="269"/>
                  <a:pt x="438" y="304"/>
                  <a:pt x="424" y="340"/>
                </a:cubicBezTo>
                <a:cubicBezTo>
                  <a:pt x="586" y="502"/>
                  <a:pt x="586" y="502"/>
                  <a:pt x="586" y="502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34" y="57"/>
                  <a:pt x="56" y="127"/>
                  <a:pt x="56" y="226"/>
                </a:cubicBezTo>
                <a:cubicBezTo>
                  <a:pt x="56" y="318"/>
                  <a:pt x="134" y="396"/>
                  <a:pt x="226" y="396"/>
                </a:cubicBezTo>
                <a:cubicBezTo>
                  <a:pt x="318" y="396"/>
                  <a:pt x="396" y="318"/>
                  <a:pt x="396" y="226"/>
                </a:cubicBezTo>
                <a:cubicBezTo>
                  <a:pt x="396" y="127"/>
                  <a:pt x="318" y="57"/>
                  <a:pt x="226" y="57"/>
                </a:cubicBezTo>
                <a:close/>
              </a:path>
            </a:pathLst>
          </a:custGeom>
          <a:solidFill>
            <a:srgbClr val="AF443E"/>
          </a:solidFill>
          <a:ln>
            <a:noFill/>
          </a:ln>
        </p:spPr>
        <p:txBody>
          <a:bodyPr wrap="none" anchor="ctr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5" name="文本框 107">
            <a:extLst>
              <a:ext uri="{FF2B5EF4-FFF2-40B4-BE49-F238E27FC236}">
                <a16:creationId xmlns:a16="http://schemas.microsoft.com/office/drawing/2014/main" id="{ED2B5568-1BF0-4188-B550-B47CAC0E709D}"/>
              </a:ext>
            </a:extLst>
          </p:cNvPr>
          <p:cNvSpPr txBox="1"/>
          <p:nvPr/>
        </p:nvSpPr>
        <p:spPr>
          <a:xfrm>
            <a:off x="943118" y="1122410"/>
            <a:ext cx="3820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000" dirty="0">
                <a:latin typeface="華康徽宗宮體W5(P)" panose="03000500000000000000" pitchFamily="66" charset="-120"/>
                <a:ea typeface="華康徽宗宮體W5(P)" panose="03000500000000000000" pitchFamily="66" charset="-120"/>
              </a:rPr>
              <a:t>臺東縣新園國小</a:t>
            </a:r>
            <a:endParaRPr lang="zh-CN" altLang="en-US" sz="4000" dirty="0">
              <a:latin typeface="華康徽宗宮體W5(P)" panose="03000500000000000000" pitchFamily="66" charset="-120"/>
              <a:ea typeface="華康徽宗宮體W5(P)" panose="03000500000000000000" pitchFamily="66" charset="-120"/>
            </a:endParaRPr>
          </a:p>
        </p:txBody>
      </p:sp>
      <p:sp>
        <p:nvSpPr>
          <p:cNvPr id="76" name="文本框 139">
            <a:extLst>
              <a:ext uri="{FF2B5EF4-FFF2-40B4-BE49-F238E27FC236}">
                <a16:creationId xmlns:a16="http://schemas.microsoft.com/office/drawing/2014/main" id="{7A4861C4-0109-42CA-85E9-198ED2FFB595}"/>
              </a:ext>
            </a:extLst>
          </p:cNvPr>
          <p:cNvSpPr txBox="1"/>
          <p:nvPr/>
        </p:nvSpPr>
        <p:spPr>
          <a:xfrm>
            <a:off x="544697" y="2613714"/>
            <a:ext cx="4932384" cy="2753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000" dirty="0">
                <a:latin typeface="華康徽宗宮體W5(P)" panose="03000500000000000000" pitchFamily="66" charset="-120"/>
                <a:ea typeface="華康徽宗宮體W5(P)" panose="03000500000000000000" pitchFamily="66" charset="-120"/>
              </a:rPr>
              <a:t>戶外教育及海洋教育計畫</a:t>
            </a:r>
            <a:r>
              <a:rPr lang="en-US" altLang="zh-TW" sz="4000" dirty="0">
                <a:latin typeface="華康徽宗宮體W5(P)" panose="03000500000000000000" pitchFamily="66" charset="-120"/>
                <a:ea typeface="華康徽宗宮體W5(P)" panose="03000500000000000000" pitchFamily="66" charset="-120"/>
              </a:rPr>
              <a:t>(2-3)</a:t>
            </a:r>
          </a:p>
          <a:p>
            <a:pPr algn="ctr">
              <a:lnSpc>
                <a:spcPct val="150000"/>
              </a:lnSpc>
            </a:pPr>
            <a:r>
              <a:rPr lang="zh-TW" altLang="en-US" sz="4000" dirty="0">
                <a:latin typeface="華康徽宗宮體W5(P)" panose="03000500000000000000" pitchFamily="66" charset="-120"/>
                <a:ea typeface="華康徽宗宮體W5(P)" panose="03000500000000000000" pitchFamily="66" charset="-120"/>
              </a:rPr>
              <a:t>申請暨教案撰寫報告</a:t>
            </a:r>
            <a:endParaRPr lang="zh-CN" altLang="en-US" sz="4000" dirty="0">
              <a:latin typeface="華康徽宗宮體W5(P)" panose="03000500000000000000" pitchFamily="66" charset="-120"/>
              <a:ea typeface="華康徽宗宮體W5(P)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37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131BCA57-159E-40AA-B6DC-0D6FC0E822CF}"/>
              </a:ext>
            </a:extLst>
          </p:cNvPr>
          <p:cNvGrpSpPr/>
          <p:nvPr/>
        </p:nvGrpSpPr>
        <p:grpSpPr>
          <a:xfrm>
            <a:off x="11194628" y="2166954"/>
            <a:ext cx="10104180" cy="10104180"/>
            <a:chOff x="-5359355" y="-4206164"/>
            <a:chExt cx="15270327" cy="15270327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2F3F1DE2-4B4A-4960-AEAA-48EDB9A50A74}"/>
                </a:ext>
              </a:extLst>
            </p:cNvPr>
            <p:cNvSpPr/>
            <p:nvPr/>
          </p:nvSpPr>
          <p:spPr>
            <a:xfrm rot="18900000">
              <a:off x="-1139405" y="13786"/>
              <a:ext cx="6830425" cy="6830425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50DAC81-B762-4B14-9AAD-114D61E1B545}"/>
                </a:ext>
              </a:extLst>
            </p:cNvPr>
            <p:cNvSpPr/>
            <p:nvPr/>
          </p:nvSpPr>
          <p:spPr>
            <a:xfrm rot="18900000">
              <a:off x="-1985211" y="-832020"/>
              <a:ext cx="8522039" cy="8522039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5FA5A38-2F7E-4183-82F1-25905155B83E}"/>
                </a:ext>
              </a:extLst>
            </p:cNvPr>
            <p:cNvSpPr/>
            <p:nvPr/>
          </p:nvSpPr>
          <p:spPr>
            <a:xfrm rot="18900000">
              <a:off x="-1623801" y="-470610"/>
              <a:ext cx="7799220" cy="779922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B7F385A8-D9A9-40C8-82D5-78FEBC631412}"/>
                </a:ext>
              </a:extLst>
            </p:cNvPr>
            <p:cNvSpPr/>
            <p:nvPr/>
          </p:nvSpPr>
          <p:spPr>
            <a:xfrm rot="18900000">
              <a:off x="-1262387" y="-109196"/>
              <a:ext cx="7076392" cy="707639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205314A-2469-424F-8170-D662A78919A3}"/>
                </a:ext>
              </a:extLst>
            </p:cNvPr>
            <p:cNvSpPr/>
            <p:nvPr/>
          </p:nvSpPr>
          <p:spPr>
            <a:xfrm rot="18900000">
              <a:off x="-900980" y="252211"/>
              <a:ext cx="6353576" cy="635357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92A39A1-B1AD-4128-A972-60486C18BF3C}"/>
                </a:ext>
              </a:extLst>
            </p:cNvPr>
            <p:cNvSpPr/>
            <p:nvPr/>
          </p:nvSpPr>
          <p:spPr>
            <a:xfrm rot="18900000">
              <a:off x="-539569" y="613622"/>
              <a:ext cx="5630751" cy="5630751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EF338D75-E69E-4F51-A742-08FCE55EC673}"/>
                </a:ext>
              </a:extLst>
            </p:cNvPr>
            <p:cNvSpPr/>
            <p:nvPr/>
          </p:nvSpPr>
          <p:spPr>
            <a:xfrm rot="18900000">
              <a:off x="-178158" y="975033"/>
              <a:ext cx="4907932" cy="490793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A3D8825-802C-403C-AA9F-4019F6CAE1C9}"/>
                </a:ext>
              </a:extLst>
            </p:cNvPr>
            <p:cNvSpPr/>
            <p:nvPr/>
          </p:nvSpPr>
          <p:spPr>
            <a:xfrm rot="18900000">
              <a:off x="183256" y="1336447"/>
              <a:ext cx="4185104" cy="418510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3E2FC166-AE0B-4682-9FD4-5D1352722696}"/>
                </a:ext>
              </a:extLst>
            </p:cNvPr>
            <p:cNvSpPr/>
            <p:nvPr/>
          </p:nvSpPr>
          <p:spPr>
            <a:xfrm rot="18900000">
              <a:off x="544666" y="1697857"/>
              <a:ext cx="3462285" cy="3462285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E7B85C1-66C6-4A38-BFD1-F2E5AEEDA9EC}"/>
                </a:ext>
              </a:extLst>
            </p:cNvPr>
            <p:cNvSpPr/>
            <p:nvPr/>
          </p:nvSpPr>
          <p:spPr>
            <a:xfrm rot="18900000">
              <a:off x="906075" y="2059266"/>
              <a:ext cx="2739467" cy="2739467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AB04860-576E-4EE2-B0C5-7A434566C1B6}"/>
                </a:ext>
              </a:extLst>
            </p:cNvPr>
            <p:cNvSpPr/>
            <p:nvPr/>
          </p:nvSpPr>
          <p:spPr>
            <a:xfrm rot="18900000">
              <a:off x="1267486" y="2420677"/>
              <a:ext cx="2016645" cy="2016645"/>
            </a:xfrm>
            <a:prstGeom prst="rect">
              <a:avLst/>
            </a:prstGeom>
            <a:noFill/>
            <a:ln w="7620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DEADE1F-0676-4ACB-B992-EC4EE25DC5EA}"/>
                </a:ext>
              </a:extLst>
            </p:cNvPr>
            <p:cNvSpPr/>
            <p:nvPr/>
          </p:nvSpPr>
          <p:spPr>
            <a:xfrm rot="18900000">
              <a:off x="-5359355" y="-4206164"/>
              <a:ext cx="15270327" cy="15270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5F288FF-2413-49E9-986F-57DB67887A4B}"/>
                </a:ext>
              </a:extLst>
            </p:cNvPr>
            <p:cNvSpPr/>
            <p:nvPr/>
          </p:nvSpPr>
          <p:spPr>
            <a:xfrm rot="18900000">
              <a:off x="-5105354" y="-3952163"/>
              <a:ext cx="14762327" cy="14762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B3ED436-22BC-4649-9B33-F8C0C918FB9A}"/>
                </a:ext>
              </a:extLst>
            </p:cNvPr>
            <p:cNvSpPr/>
            <p:nvPr/>
          </p:nvSpPr>
          <p:spPr>
            <a:xfrm rot="18900000">
              <a:off x="-4851355" y="-3698164"/>
              <a:ext cx="14254327" cy="14254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A8E0F12-673F-4658-B3DF-B42E1EB15FA2}"/>
                </a:ext>
              </a:extLst>
            </p:cNvPr>
            <p:cNvSpPr/>
            <p:nvPr/>
          </p:nvSpPr>
          <p:spPr>
            <a:xfrm rot="18900000">
              <a:off x="-4597354" y="-3444163"/>
              <a:ext cx="13746327" cy="13746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9376CBC-2AAA-414F-97BE-65953DADAB3C}"/>
                </a:ext>
              </a:extLst>
            </p:cNvPr>
            <p:cNvSpPr/>
            <p:nvPr/>
          </p:nvSpPr>
          <p:spPr>
            <a:xfrm rot="18900000">
              <a:off x="-4343355" y="-3190164"/>
              <a:ext cx="13238327" cy="13238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52E1875-4FEF-493C-909C-903AB54EF99F}"/>
                </a:ext>
              </a:extLst>
            </p:cNvPr>
            <p:cNvSpPr/>
            <p:nvPr/>
          </p:nvSpPr>
          <p:spPr>
            <a:xfrm rot="18900000">
              <a:off x="-4089354" y="-2936163"/>
              <a:ext cx="12730326" cy="12730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9653802-DEA3-4050-85CF-BBE8B79B721B}"/>
                </a:ext>
              </a:extLst>
            </p:cNvPr>
            <p:cNvSpPr/>
            <p:nvPr/>
          </p:nvSpPr>
          <p:spPr>
            <a:xfrm rot="18900000">
              <a:off x="-3835355" y="-2682164"/>
              <a:ext cx="12222326" cy="12222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1F5C437-0B15-4B53-B1F9-E5F25631D28C}"/>
                </a:ext>
              </a:extLst>
            </p:cNvPr>
            <p:cNvSpPr/>
            <p:nvPr/>
          </p:nvSpPr>
          <p:spPr>
            <a:xfrm rot="18900000">
              <a:off x="-3581354" y="-2428163"/>
              <a:ext cx="11714326" cy="11714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8FE3E36-8D47-4C06-9B79-A35581537D6E}"/>
                </a:ext>
              </a:extLst>
            </p:cNvPr>
            <p:cNvSpPr/>
            <p:nvPr/>
          </p:nvSpPr>
          <p:spPr>
            <a:xfrm rot="18900000">
              <a:off x="-3327355" y="-2174164"/>
              <a:ext cx="11206326" cy="11206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874AC64-8A08-45CF-AB56-72F2061F73F4}"/>
                </a:ext>
              </a:extLst>
            </p:cNvPr>
            <p:cNvSpPr/>
            <p:nvPr/>
          </p:nvSpPr>
          <p:spPr>
            <a:xfrm rot="18900000">
              <a:off x="-3073354" y="-1920163"/>
              <a:ext cx="10698325" cy="10698325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5576946-CC0F-4289-AA7E-6A8D4B04A7EE}"/>
                </a:ext>
              </a:extLst>
            </p:cNvPr>
            <p:cNvSpPr/>
            <p:nvPr/>
          </p:nvSpPr>
          <p:spPr>
            <a:xfrm rot="18900000">
              <a:off x="-2819353" y="-1666162"/>
              <a:ext cx="10190325" cy="10190325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37DCF6E-014D-4B8B-A770-F57FDBF146B5}"/>
              </a:ext>
            </a:extLst>
          </p:cNvPr>
          <p:cNvGrpSpPr/>
          <p:nvPr/>
        </p:nvGrpSpPr>
        <p:grpSpPr>
          <a:xfrm>
            <a:off x="-7779174" y="-4186675"/>
            <a:ext cx="8478582" cy="8478582"/>
            <a:chOff x="-5359354" y="-4206163"/>
            <a:chExt cx="15270327" cy="15270327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6A6A292F-2C02-4CAC-A52A-A0A1FD73CDE5}"/>
                </a:ext>
              </a:extLst>
            </p:cNvPr>
            <p:cNvSpPr/>
            <p:nvPr/>
          </p:nvSpPr>
          <p:spPr>
            <a:xfrm rot="18900000">
              <a:off x="-1139404" y="13787"/>
              <a:ext cx="6830426" cy="683042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5E73CA8-2ABD-4A27-8BA0-54128FBDFC4B}"/>
                </a:ext>
              </a:extLst>
            </p:cNvPr>
            <p:cNvSpPr/>
            <p:nvPr/>
          </p:nvSpPr>
          <p:spPr>
            <a:xfrm rot="18900000">
              <a:off x="-872381" y="280810"/>
              <a:ext cx="6296380" cy="629638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12DA2C19-350F-4878-86A9-9C8599071F49}"/>
                </a:ext>
              </a:extLst>
            </p:cNvPr>
            <p:cNvSpPr/>
            <p:nvPr/>
          </p:nvSpPr>
          <p:spPr>
            <a:xfrm rot="18900000">
              <a:off x="-605358" y="547833"/>
              <a:ext cx="5762334" cy="576233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5A8063B7-8D17-41D0-9C50-221D86A474DB}"/>
                </a:ext>
              </a:extLst>
            </p:cNvPr>
            <p:cNvSpPr/>
            <p:nvPr/>
          </p:nvSpPr>
          <p:spPr>
            <a:xfrm rot="18900000">
              <a:off x="-338335" y="814856"/>
              <a:ext cx="5228288" cy="5228288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6330995-BD41-4BE7-9DB8-B71D918C7D6F}"/>
                </a:ext>
              </a:extLst>
            </p:cNvPr>
            <p:cNvSpPr/>
            <p:nvPr/>
          </p:nvSpPr>
          <p:spPr>
            <a:xfrm rot="18900000">
              <a:off x="-71313" y="1081878"/>
              <a:ext cx="4694244" cy="469424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B45F9D2-0687-41F1-AD2C-F2A9FE182FA8}"/>
                </a:ext>
              </a:extLst>
            </p:cNvPr>
            <p:cNvSpPr/>
            <p:nvPr/>
          </p:nvSpPr>
          <p:spPr>
            <a:xfrm rot="18900000">
              <a:off x="195711" y="1348902"/>
              <a:ext cx="4160196" cy="416019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5BA8071E-A083-4A8F-B17E-919FF098F99D}"/>
                </a:ext>
              </a:extLst>
            </p:cNvPr>
            <p:cNvSpPr/>
            <p:nvPr/>
          </p:nvSpPr>
          <p:spPr>
            <a:xfrm rot="18900000">
              <a:off x="462734" y="1615925"/>
              <a:ext cx="3626150" cy="362615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AE94C83-E8F6-4EFC-9658-BE6B7C652B87}"/>
                </a:ext>
              </a:extLst>
            </p:cNvPr>
            <p:cNvSpPr/>
            <p:nvPr/>
          </p:nvSpPr>
          <p:spPr>
            <a:xfrm rot="18900000">
              <a:off x="729758" y="1882949"/>
              <a:ext cx="3092102" cy="309210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32B6F6B7-E991-404B-A8C3-BB52EC88F7E5}"/>
                </a:ext>
              </a:extLst>
            </p:cNvPr>
            <p:cNvSpPr/>
            <p:nvPr/>
          </p:nvSpPr>
          <p:spPr>
            <a:xfrm rot="18900000">
              <a:off x="996780" y="2149971"/>
              <a:ext cx="2558058" cy="2558058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68E9105D-14BC-4103-808C-142386602D8B}"/>
                </a:ext>
              </a:extLst>
            </p:cNvPr>
            <p:cNvSpPr/>
            <p:nvPr/>
          </p:nvSpPr>
          <p:spPr>
            <a:xfrm rot="18900000">
              <a:off x="1263803" y="2416994"/>
              <a:ext cx="2024012" cy="202401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FF2F5F51-1DD4-4DFC-89F5-0DA275BAC97D}"/>
                </a:ext>
              </a:extLst>
            </p:cNvPr>
            <p:cNvSpPr/>
            <p:nvPr/>
          </p:nvSpPr>
          <p:spPr>
            <a:xfrm rot="18900000">
              <a:off x="1530826" y="2684017"/>
              <a:ext cx="1489966" cy="1489966"/>
            </a:xfrm>
            <a:prstGeom prst="rect">
              <a:avLst/>
            </a:prstGeom>
            <a:noFill/>
            <a:ln w="7620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2565521E-5559-4122-8DAC-92D9B6C7AB8C}"/>
                </a:ext>
              </a:extLst>
            </p:cNvPr>
            <p:cNvSpPr/>
            <p:nvPr/>
          </p:nvSpPr>
          <p:spPr>
            <a:xfrm rot="18900000">
              <a:off x="-5359354" y="-4206163"/>
              <a:ext cx="15270327" cy="15270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FDAD5DB2-3CAC-45AD-8F91-46E8937C20CD}"/>
                </a:ext>
              </a:extLst>
            </p:cNvPr>
            <p:cNvSpPr/>
            <p:nvPr/>
          </p:nvSpPr>
          <p:spPr>
            <a:xfrm rot="18900000">
              <a:off x="-5105354" y="-3952163"/>
              <a:ext cx="14762327" cy="14762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8A34991B-12AE-4248-94D9-892F7B14EDE0}"/>
                </a:ext>
              </a:extLst>
            </p:cNvPr>
            <p:cNvSpPr/>
            <p:nvPr/>
          </p:nvSpPr>
          <p:spPr>
            <a:xfrm rot="18900000">
              <a:off x="-4851354" y="-3698163"/>
              <a:ext cx="14254327" cy="14254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F3D7E17E-53F0-4237-BA76-0F7F64781A15}"/>
                </a:ext>
              </a:extLst>
            </p:cNvPr>
            <p:cNvSpPr/>
            <p:nvPr/>
          </p:nvSpPr>
          <p:spPr>
            <a:xfrm rot="18900000">
              <a:off x="-4597354" y="-3444163"/>
              <a:ext cx="13746327" cy="13746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949704A6-1A9F-44BF-8066-2D5953FF0C91}"/>
                </a:ext>
              </a:extLst>
            </p:cNvPr>
            <p:cNvSpPr/>
            <p:nvPr/>
          </p:nvSpPr>
          <p:spPr>
            <a:xfrm rot="18900000">
              <a:off x="-4343354" y="-3190163"/>
              <a:ext cx="13238327" cy="13238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9D8F892E-719D-4E3C-AD41-16876C572B40}"/>
                </a:ext>
              </a:extLst>
            </p:cNvPr>
            <p:cNvSpPr/>
            <p:nvPr/>
          </p:nvSpPr>
          <p:spPr>
            <a:xfrm rot="18900000">
              <a:off x="-4089354" y="-2936163"/>
              <a:ext cx="12730326" cy="12730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E5CBD232-F7D5-4FE1-A049-3D4D42F57717}"/>
                </a:ext>
              </a:extLst>
            </p:cNvPr>
            <p:cNvSpPr/>
            <p:nvPr/>
          </p:nvSpPr>
          <p:spPr>
            <a:xfrm rot="18900000">
              <a:off x="-3835354" y="-2682163"/>
              <a:ext cx="12222326" cy="12222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043411AF-DF95-4989-90D5-1E8CDFEAC97C}"/>
                </a:ext>
              </a:extLst>
            </p:cNvPr>
            <p:cNvSpPr/>
            <p:nvPr/>
          </p:nvSpPr>
          <p:spPr>
            <a:xfrm rot="18900000">
              <a:off x="-3581354" y="-2428163"/>
              <a:ext cx="11714326" cy="11714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092E6730-48FC-4107-A9AF-090D45A277EB}"/>
                </a:ext>
              </a:extLst>
            </p:cNvPr>
            <p:cNvSpPr/>
            <p:nvPr/>
          </p:nvSpPr>
          <p:spPr>
            <a:xfrm rot="18900000">
              <a:off x="-3327354" y="-2174163"/>
              <a:ext cx="11206326" cy="11206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4C61CA9E-AC01-4602-AE8A-2DE5C25BFCFA}"/>
                </a:ext>
              </a:extLst>
            </p:cNvPr>
            <p:cNvSpPr/>
            <p:nvPr/>
          </p:nvSpPr>
          <p:spPr>
            <a:xfrm rot="18900000">
              <a:off x="-3073354" y="-1920163"/>
              <a:ext cx="10698326" cy="10698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B331C12C-4FA9-4821-B2B3-4CE98EE552A9}"/>
                </a:ext>
              </a:extLst>
            </p:cNvPr>
            <p:cNvSpPr/>
            <p:nvPr/>
          </p:nvSpPr>
          <p:spPr>
            <a:xfrm rot="18900000">
              <a:off x="-2819354" y="-1666163"/>
              <a:ext cx="10190326" cy="10190326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" name="標題 9">
            <a:extLst>
              <a:ext uri="{FF2B5EF4-FFF2-40B4-BE49-F238E27FC236}">
                <a16:creationId xmlns:a16="http://schemas.microsoft.com/office/drawing/2014/main" id="{0302C75F-8BA2-40DD-965E-DB2BD493DA09}"/>
              </a:ext>
            </a:extLst>
          </p:cNvPr>
          <p:cNvSpPr txBox="1">
            <a:spLocks/>
          </p:cNvSpPr>
          <p:nvPr/>
        </p:nvSpPr>
        <p:spPr>
          <a:xfrm>
            <a:off x="321130" y="10272"/>
            <a:ext cx="62087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說明會簡報</a:t>
            </a:r>
            <a:r>
              <a:rPr lang="en-US" altLang="zh-TW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-</a:t>
            </a:r>
            <a:r>
              <a:rPr lang="zh-TW" altLang="en-US" dirty="0">
                <a:solidFill>
                  <a:srgbClr val="FF0000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外加主題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8E89E772-0866-424C-9FCE-561C97E230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64893E7-ADFF-4F31-891B-3B25638D0A2C}"/>
              </a:ext>
            </a:extLst>
          </p:cNvPr>
          <p:cNvSpPr/>
          <p:nvPr/>
        </p:nvSpPr>
        <p:spPr>
          <a:xfrm>
            <a:off x="139849" y="3098202"/>
            <a:ext cx="8563244" cy="22698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41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131BCA57-159E-40AA-B6DC-0D6FC0E822CF}"/>
              </a:ext>
            </a:extLst>
          </p:cNvPr>
          <p:cNvGrpSpPr/>
          <p:nvPr/>
        </p:nvGrpSpPr>
        <p:grpSpPr>
          <a:xfrm>
            <a:off x="11194628" y="2166954"/>
            <a:ext cx="10104180" cy="10104180"/>
            <a:chOff x="-5359355" y="-4206164"/>
            <a:chExt cx="15270327" cy="15270327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2F3F1DE2-4B4A-4960-AEAA-48EDB9A50A74}"/>
                </a:ext>
              </a:extLst>
            </p:cNvPr>
            <p:cNvSpPr/>
            <p:nvPr/>
          </p:nvSpPr>
          <p:spPr>
            <a:xfrm rot="18900000">
              <a:off x="-1139405" y="13786"/>
              <a:ext cx="6830425" cy="6830425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50DAC81-B762-4B14-9AAD-114D61E1B545}"/>
                </a:ext>
              </a:extLst>
            </p:cNvPr>
            <p:cNvSpPr/>
            <p:nvPr/>
          </p:nvSpPr>
          <p:spPr>
            <a:xfrm rot="18900000">
              <a:off x="-1985211" y="-832020"/>
              <a:ext cx="8522039" cy="8522039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5FA5A38-2F7E-4183-82F1-25905155B83E}"/>
                </a:ext>
              </a:extLst>
            </p:cNvPr>
            <p:cNvSpPr/>
            <p:nvPr/>
          </p:nvSpPr>
          <p:spPr>
            <a:xfrm rot="18900000">
              <a:off x="-1623801" y="-470610"/>
              <a:ext cx="7799220" cy="779922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B7F385A8-D9A9-40C8-82D5-78FEBC631412}"/>
                </a:ext>
              </a:extLst>
            </p:cNvPr>
            <p:cNvSpPr/>
            <p:nvPr/>
          </p:nvSpPr>
          <p:spPr>
            <a:xfrm rot="18900000">
              <a:off x="-1262387" y="-109196"/>
              <a:ext cx="7076392" cy="707639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205314A-2469-424F-8170-D662A78919A3}"/>
                </a:ext>
              </a:extLst>
            </p:cNvPr>
            <p:cNvSpPr/>
            <p:nvPr/>
          </p:nvSpPr>
          <p:spPr>
            <a:xfrm rot="18900000">
              <a:off x="-900980" y="252211"/>
              <a:ext cx="6353576" cy="635357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92A39A1-B1AD-4128-A972-60486C18BF3C}"/>
                </a:ext>
              </a:extLst>
            </p:cNvPr>
            <p:cNvSpPr/>
            <p:nvPr/>
          </p:nvSpPr>
          <p:spPr>
            <a:xfrm rot="18900000">
              <a:off x="-539569" y="613622"/>
              <a:ext cx="5630751" cy="5630751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EF338D75-E69E-4F51-A742-08FCE55EC673}"/>
                </a:ext>
              </a:extLst>
            </p:cNvPr>
            <p:cNvSpPr/>
            <p:nvPr/>
          </p:nvSpPr>
          <p:spPr>
            <a:xfrm rot="18900000">
              <a:off x="-178158" y="975033"/>
              <a:ext cx="4907932" cy="490793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A3D8825-802C-403C-AA9F-4019F6CAE1C9}"/>
                </a:ext>
              </a:extLst>
            </p:cNvPr>
            <p:cNvSpPr/>
            <p:nvPr/>
          </p:nvSpPr>
          <p:spPr>
            <a:xfrm rot="18900000">
              <a:off x="183256" y="1336447"/>
              <a:ext cx="4185104" cy="418510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3E2FC166-AE0B-4682-9FD4-5D1352722696}"/>
                </a:ext>
              </a:extLst>
            </p:cNvPr>
            <p:cNvSpPr/>
            <p:nvPr/>
          </p:nvSpPr>
          <p:spPr>
            <a:xfrm rot="18900000">
              <a:off x="544666" y="1697857"/>
              <a:ext cx="3462285" cy="3462285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E7B85C1-66C6-4A38-BFD1-F2E5AEEDA9EC}"/>
                </a:ext>
              </a:extLst>
            </p:cNvPr>
            <p:cNvSpPr/>
            <p:nvPr/>
          </p:nvSpPr>
          <p:spPr>
            <a:xfrm rot="18900000">
              <a:off x="906075" y="2059266"/>
              <a:ext cx="2739467" cy="2739467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AB04860-576E-4EE2-B0C5-7A434566C1B6}"/>
                </a:ext>
              </a:extLst>
            </p:cNvPr>
            <p:cNvSpPr/>
            <p:nvPr/>
          </p:nvSpPr>
          <p:spPr>
            <a:xfrm rot="18900000">
              <a:off x="1267486" y="2420677"/>
              <a:ext cx="2016645" cy="2016645"/>
            </a:xfrm>
            <a:prstGeom prst="rect">
              <a:avLst/>
            </a:prstGeom>
            <a:noFill/>
            <a:ln w="7620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DEADE1F-0676-4ACB-B992-EC4EE25DC5EA}"/>
                </a:ext>
              </a:extLst>
            </p:cNvPr>
            <p:cNvSpPr/>
            <p:nvPr/>
          </p:nvSpPr>
          <p:spPr>
            <a:xfrm rot="18900000">
              <a:off x="-5359355" y="-4206164"/>
              <a:ext cx="15270327" cy="15270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5F288FF-2413-49E9-986F-57DB67887A4B}"/>
                </a:ext>
              </a:extLst>
            </p:cNvPr>
            <p:cNvSpPr/>
            <p:nvPr/>
          </p:nvSpPr>
          <p:spPr>
            <a:xfrm rot="18900000">
              <a:off x="-5105354" y="-3952163"/>
              <a:ext cx="14762327" cy="14762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B3ED436-22BC-4649-9B33-F8C0C918FB9A}"/>
                </a:ext>
              </a:extLst>
            </p:cNvPr>
            <p:cNvSpPr/>
            <p:nvPr/>
          </p:nvSpPr>
          <p:spPr>
            <a:xfrm rot="18900000">
              <a:off x="-4851355" y="-3698164"/>
              <a:ext cx="14254327" cy="14254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A8E0F12-673F-4658-B3DF-B42E1EB15FA2}"/>
                </a:ext>
              </a:extLst>
            </p:cNvPr>
            <p:cNvSpPr/>
            <p:nvPr/>
          </p:nvSpPr>
          <p:spPr>
            <a:xfrm rot="18900000">
              <a:off x="-4597354" y="-3444163"/>
              <a:ext cx="13746327" cy="13746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9376CBC-2AAA-414F-97BE-65953DADAB3C}"/>
                </a:ext>
              </a:extLst>
            </p:cNvPr>
            <p:cNvSpPr/>
            <p:nvPr/>
          </p:nvSpPr>
          <p:spPr>
            <a:xfrm rot="18900000">
              <a:off x="-4343355" y="-3190164"/>
              <a:ext cx="13238327" cy="13238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52E1875-4FEF-493C-909C-903AB54EF99F}"/>
                </a:ext>
              </a:extLst>
            </p:cNvPr>
            <p:cNvSpPr/>
            <p:nvPr/>
          </p:nvSpPr>
          <p:spPr>
            <a:xfrm rot="18900000">
              <a:off x="-4089354" y="-2936163"/>
              <a:ext cx="12730326" cy="12730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9653802-DEA3-4050-85CF-BBE8B79B721B}"/>
                </a:ext>
              </a:extLst>
            </p:cNvPr>
            <p:cNvSpPr/>
            <p:nvPr/>
          </p:nvSpPr>
          <p:spPr>
            <a:xfrm rot="18900000">
              <a:off x="-3835355" y="-2682164"/>
              <a:ext cx="12222326" cy="12222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1F5C437-0B15-4B53-B1F9-E5F25631D28C}"/>
                </a:ext>
              </a:extLst>
            </p:cNvPr>
            <p:cNvSpPr/>
            <p:nvPr/>
          </p:nvSpPr>
          <p:spPr>
            <a:xfrm rot="18900000">
              <a:off x="-3581354" y="-2428163"/>
              <a:ext cx="11714326" cy="11714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8FE3E36-8D47-4C06-9B79-A35581537D6E}"/>
                </a:ext>
              </a:extLst>
            </p:cNvPr>
            <p:cNvSpPr/>
            <p:nvPr/>
          </p:nvSpPr>
          <p:spPr>
            <a:xfrm rot="18900000">
              <a:off x="-3327355" y="-2174164"/>
              <a:ext cx="11206326" cy="11206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874AC64-8A08-45CF-AB56-72F2061F73F4}"/>
                </a:ext>
              </a:extLst>
            </p:cNvPr>
            <p:cNvSpPr/>
            <p:nvPr/>
          </p:nvSpPr>
          <p:spPr>
            <a:xfrm rot="18900000">
              <a:off x="-3073354" y="-1920163"/>
              <a:ext cx="10698325" cy="10698325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5576946-CC0F-4289-AA7E-6A8D4B04A7EE}"/>
                </a:ext>
              </a:extLst>
            </p:cNvPr>
            <p:cNvSpPr/>
            <p:nvPr/>
          </p:nvSpPr>
          <p:spPr>
            <a:xfrm rot="18900000">
              <a:off x="-2819353" y="-1666162"/>
              <a:ext cx="10190325" cy="10190325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37DCF6E-014D-4B8B-A770-F57FDBF146B5}"/>
              </a:ext>
            </a:extLst>
          </p:cNvPr>
          <p:cNvGrpSpPr/>
          <p:nvPr/>
        </p:nvGrpSpPr>
        <p:grpSpPr>
          <a:xfrm>
            <a:off x="-7779174" y="-4186675"/>
            <a:ext cx="8478582" cy="8478582"/>
            <a:chOff x="-5359354" y="-4206163"/>
            <a:chExt cx="15270327" cy="15270327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6A6A292F-2C02-4CAC-A52A-A0A1FD73CDE5}"/>
                </a:ext>
              </a:extLst>
            </p:cNvPr>
            <p:cNvSpPr/>
            <p:nvPr/>
          </p:nvSpPr>
          <p:spPr>
            <a:xfrm rot="18900000">
              <a:off x="-1139404" y="13787"/>
              <a:ext cx="6830426" cy="683042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5E73CA8-2ABD-4A27-8BA0-54128FBDFC4B}"/>
                </a:ext>
              </a:extLst>
            </p:cNvPr>
            <p:cNvSpPr/>
            <p:nvPr/>
          </p:nvSpPr>
          <p:spPr>
            <a:xfrm rot="18900000">
              <a:off x="-872381" y="280810"/>
              <a:ext cx="6296380" cy="629638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12DA2C19-350F-4878-86A9-9C8599071F49}"/>
                </a:ext>
              </a:extLst>
            </p:cNvPr>
            <p:cNvSpPr/>
            <p:nvPr/>
          </p:nvSpPr>
          <p:spPr>
            <a:xfrm rot="18900000">
              <a:off x="-605358" y="547833"/>
              <a:ext cx="5762334" cy="576233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5A8063B7-8D17-41D0-9C50-221D86A474DB}"/>
                </a:ext>
              </a:extLst>
            </p:cNvPr>
            <p:cNvSpPr/>
            <p:nvPr/>
          </p:nvSpPr>
          <p:spPr>
            <a:xfrm rot="18900000">
              <a:off x="-338335" y="814856"/>
              <a:ext cx="5228288" cy="5228288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6330995-BD41-4BE7-9DB8-B71D918C7D6F}"/>
                </a:ext>
              </a:extLst>
            </p:cNvPr>
            <p:cNvSpPr/>
            <p:nvPr/>
          </p:nvSpPr>
          <p:spPr>
            <a:xfrm rot="18900000">
              <a:off x="-71313" y="1081878"/>
              <a:ext cx="4694244" cy="469424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B45F9D2-0687-41F1-AD2C-F2A9FE182FA8}"/>
                </a:ext>
              </a:extLst>
            </p:cNvPr>
            <p:cNvSpPr/>
            <p:nvPr/>
          </p:nvSpPr>
          <p:spPr>
            <a:xfrm rot="18900000">
              <a:off x="195711" y="1348902"/>
              <a:ext cx="4160196" cy="416019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5BA8071E-A083-4A8F-B17E-919FF098F99D}"/>
                </a:ext>
              </a:extLst>
            </p:cNvPr>
            <p:cNvSpPr/>
            <p:nvPr/>
          </p:nvSpPr>
          <p:spPr>
            <a:xfrm rot="18900000">
              <a:off x="462734" y="1615925"/>
              <a:ext cx="3626150" cy="362615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AE94C83-E8F6-4EFC-9658-BE6B7C652B87}"/>
                </a:ext>
              </a:extLst>
            </p:cNvPr>
            <p:cNvSpPr/>
            <p:nvPr/>
          </p:nvSpPr>
          <p:spPr>
            <a:xfrm rot="18900000">
              <a:off x="729758" y="1882949"/>
              <a:ext cx="3092102" cy="309210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32B6F6B7-E991-404B-A8C3-BB52EC88F7E5}"/>
                </a:ext>
              </a:extLst>
            </p:cNvPr>
            <p:cNvSpPr/>
            <p:nvPr/>
          </p:nvSpPr>
          <p:spPr>
            <a:xfrm rot="18900000">
              <a:off x="996780" y="2149971"/>
              <a:ext cx="2558058" cy="2558058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68E9105D-14BC-4103-808C-142386602D8B}"/>
                </a:ext>
              </a:extLst>
            </p:cNvPr>
            <p:cNvSpPr/>
            <p:nvPr/>
          </p:nvSpPr>
          <p:spPr>
            <a:xfrm rot="18900000">
              <a:off x="1263803" y="2416994"/>
              <a:ext cx="2024012" cy="202401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FF2F5F51-1DD4-4DFC-89F5-0DA275BAC97D}"/>
                </a:ext>
              </a:extLst>
            </p:cNvPr>
            <p:cNvSpPr/>
            <p:nvPr/>
          </p:nvSpPr>
          <p:spPr>
            <a:xfrm rot="18900000">
              <a:off x="1530826" y="2684017"/>
              <a:ext cx="1489966" cy="1489966"/>
            </a:xfrm>
            <a:prstGeom prst="rect">
              <a:avLst/>
            </a:prstGeom>
            <a:noFill/>
            <a:ln w="7620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2565521E-5559-4122-8DAC-92D9B6C7AB8C}"/>
                </a:ext>
              </a:extLst>
            </p:cNvPr>
            <p:cNvSpPr/>
            <p:nvPr/>
          </p:nvSpPr>
          <p:spPr>
            <a:xfrm rot="18900000">
              <a:off x="-5359354" y="-4206163"/>
              <a:ext cx="15270327" cy="15270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FDAD5DB2-3CAC-45AD-8F91-46E8937C20CD}"/>
                </a:ext>
              </a:extLst>
            </p:cNvPr>
            <p:cNvSpPr/>
            <p:nvPr/>
          </p:nvSpPr>
          <p:spPr>
            <a:xfrm rot="18900000">
              <a:off x="-5105354" y="-3952163"/>
              <a:ext cx="14762327" cy="14762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8A34991B-12AE-4248-94D9-892F7B14EDE0}"/>
                </a:ext>
              </a:extLst>
            </p:cNvPr>
            <p:cNvSpPr/>
            <p:nvPr/>
          </p:nvSpPr>
          <p:spPr>
            <a:xfrm rot="18900000">
              <a:off x="-4851354" y="-3698163"/>
              <a:ext cx="14254327" cy="14254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F3D7E17E-53F0-4237-BA76-0F7F64781A15}"/>
                </a:ext>
              </a:extLst>
            </p:cNvPr>
            <p:cNvSpPr/>
            <p:nvPr/>
          </p:nvSpPr>
          <p:spPr>
            <a:xfrm rot="18900000">
              <a:off x="-4597354" y="-3444163"/>
              <a:ext cx="13746327" cy="13746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949704A6-1A9F-44BF-8066-2D5953FF0C91}"/>
                </a:ext>
              </a:extLst>
            </p:cNvPr>
            <p:cNvSpPr/>
            <p:nvPr/>
          </p:nvSpPr>
          <p:spPr>
            <a:xfrm rot="18900000">
              <a:off x="-4343354" y="-3190163"/>
              <a:ext cx="13238327" cy="13238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9D8F892E-719D-4E3C-AD41-16876C572B40}"/>
                </a:ext>
              </a:extLst>
            </p:cNvPr>
            <p:cNvSpPr/>
            <p:nvPr/>
          </p:nvSpPr>
          <p:spPr>
            <a:xfrm rot="18900000">
              <a:off x="-4089354" y="-2936163"/>
              <a:ext cx="12730326" cy="12730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E5CBD232-F7D5-4FE1-A049-3D4D42F57717}"/>
                </a:ext>
              </a:extLst>
            </p:cNvPr>
            <p:cNvSpPr/>
            <p:nvPr/>
          </p:nvSpPr>
          <p:spPr>
            <a:xfrm rot="18900000">
              <a:off x="-3835354" y="-2682163"/>
              <a:ext cx="12222326" cy="12222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043411AF-DF95-4989-90D5-1E8CDFEAC97C}"/>
                </a:ext>
              </a:extLst>
            </p:cNvPr>
            <p:cNvSpPr/>
            <p:nvPr/>
          </p:nvSpPr>
          <p:spPr>
            <a:xfrm rot="18900000">
              <a:off x="-3581354" y="-2428163"/>
              <a:ext cx="11714326" cy="11714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092E6730-48FC-4107-A9AF-090D45A277EB}"/>
                </a:ext>
              </a:extLst>
            </p:cNvPr>
            <p:cNvSpPr/>
            <p:nvPr/>
          </p:nvSpPr>
          <p:spPr>
            <a:xfrm rot="18900000">
              <a:off x="-3327354" y="-2174163"/>
              <a:ext cx="11206326" cy="11206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4C61CA9E-AC01-4602-AE8A-2DE5C25BFCFA}"/>
                </a:ext>
              </a:extLst>
            </p:cNvPr>
            <p:cNvSpPr/>
            <p:nvPr/>
          </p:nvSpPr>
          <p:spPr>
            <a:xfrm rot="18900000">
              <a:off x="-3073354" y="-1920163"/>
              <a:ext cx="10698326" cy="10698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B331C12C-4FA9-4821-B2B3-4CE98EE552A9}"/>
                </a:ext>
              </a:extLst>
            </p:cNvPr>
            <p:cNvSpPr/>
            <p:nvPr/>
          </p:nvSpPr>
          <p:spPr>
            <a:xfrm rot="18900000">
              <a:off x="-2819354" y="-1666163"/>
              <a:ext cx="10190326" cy="10190326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" name="標題 9">
            <a:extLst>
              <a:ext uri="{FF2B5EF4-FFF2-40B4-BE49-F238E27FC236}">
                <a16:creationId xmlns:a16="http://schemas.microsoft.com/office/drawing/2014/main" id="{0302C75F-8BA2-40DD-965E-DB2BD493DA09}"/>
              </a:ext>
            </a:extLst>
          </p:cNvPr>
          <p:cNvSpPr txBox="1">
            <a:spLocks/>
          </p:cNvSpPr>
          <p:nvPr/>
        </p:nvSpPr>
        <p:spPr>
          <a:xfrm>
            <a:off x="321130" y="10272"/>
            <a:ext cx="109200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115</a:t>
            </a:r>
            <a:r>
              <a:rPr lang="zh-TW" altLang="en-US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學年度六甲畢業旅行</a:t>
            </a:r>
            <a:r>
              <a:rPr lang="en-US" altLang="zh-TW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-</a:t>
            </a:r>
            <a:r>
              <a:rPr lang="zh-TW" altLang="en-US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花蓮生態文化之旅</a:t>
            </a:r>
            <a:endParaRPr lang="zh-TW" altLang="en-US" dirty="0">
              <a:solidFill>
                <a:srgbClr val="FF0000"/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61" name="內容版面配置區 60">
            <a:extLst>
              <a:ext uri="{FF2B5EF4-FFF2-40B4-BE49-F238E27FC236}">
                <a16:creationId xmlns:a16="http://schemas.microsoft.com/office/drawing/2014/main" id="{C7D03BE0-793C-496F-94DC-94723F70B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056" y="1685944"/>
            <a:ext cx="9935578" cy="305817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戶外教育平臺場域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地點：花蓮縣鳳林鎮兆豐休閒農場、光復鄉花蓮糖廠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思考：去哪裡</a:t>
            </a:r>
            <a:r>
              <a:rPr lang="en-US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做什麼</a:t>
            </a:r>
            <a:r>
              <a:rPr lang="en-US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如何去</a:t>
            </a:r>
            <a:r>
              <a:rPr lang="en-US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住哪裡</a:t>
            </a:r>
            <a:r>
              <a:rPr lang="en-US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吃什麼</a:t>
            </a:r>
            <a:r>
              <a:rPr lang="en-US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lvl="1">
              <a:lnSpc>
                <a:spcPct val="150000"/>
              </a:lnSpc>
            </a:pP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戶外資源平臺的陷阱</a:t>
            </a:r>
            <a:endParaRPr lang="en-US" altLang="zh-TW" sz="2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ct val="150000"/>
              </a:lnSpc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50000"/>
              </a:lnSpc>
            </a:pP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741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131BCA57-159E-40AA-B6DC-0D6FC0E822CF}"/>
              </a:ext>
            </a:extLst>
          </p:cNvPr>
          <p:cNvGrpSpPr/>
          <p:nvPr/>
        </p:nvGrpSpPr>
        <p:grpSpPr>
          <a:xfrm>
            <a:off x="9476499" y="840711"/>
            <a:ext cx="10104180" cy="10104180"/>
            <a:chOff x="-5359355" y="-4206164"/>
            <a:chExt cx="15270327" cy="15270327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2F3F1DE2-4B4A-4960-AEAA-48EDB9A50A74}"/>
                </a:ext>
              </a:extLst>
            </p:cNvPr>
            <p:cNvSpPr/>
            <p:nvPr/>
          </p:nvSpPr>
          <p:spPr>
            <a:xfrm rot="18900000">
              <a:off x="-1139405" y="13786"/>
              <a:ext cx="6830425" cy="6830425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50DAC81-B762-4B14-9AAD-114D61E1B545}"/>
                </a:ext>
              </a:extLst>
            </p:cNvPr>
            <p:cNvSpPr/>
            <p:nvPr/>
          </p:nvSpPr>
          <p:spPr>
            <a:xfrm rot="18900000">
              <a:off x="-1985211" y="-832020"/>
              <a:ext cx="8522039" cy="8522039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5FA5A38-2F7E-4183-82F1-25905155B83E}"/>
                </a:ext>
              </a:extLst>
            </p:cNvPr>
            <p:cNvSpPr/>
            <p:nvPr/>
          </p:nvSpPr>
          <p:spPr>
            <a:xfrm rot="18900000">
              <a:off x="-1623801" y="-470610"/>
              <a:ext cx="7799220" cy="779922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B7F385A8-D9A9-40C8-82D5-78FEBC631412}"/>
                </a:ext>
              </a:extLst>
            </p:cNvPr>
            <p:cNvSpPr/>
            <p:nvPr/>
          </p:nvSpPr>
          <p:spPr>
            <a:xfrm rot="18900000">
              <a:off x="-1262387" y="-109196"/>
              <a:ext cx="7076392" cy="707639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205314A-2469-424F-8170-D662A78919A3}"/>
                </a:ext>
              </a:extLst>
            </p:cNvPr>
            <p:cNvSpPr/>
            <p:nvPr/>
          </p:nvSpPr>
          <p:spPr>
            <a:xfrm rot="18900000">
              <a:off x="-900980" y="252211"/>
              <a:ext cx="6353576" cy="635357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92A39A1-B1AD-4128-A972-60486C18BF3C}"/>
                </a:ext>
              </a:extLst>
            </p:cNvPr>
            <p:cNvSpPr/>
            <p:nvPr/>
          </p:nvSpPr>
          <p:spPr>
            <a:xfrm rot="18900000">
              <a:off x="-539569" y="613622"/>
              <a:ext cx="5630751" cy="5630751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EF338D75-E69E-4F51-A742-08FCE55EC673}"/>
                </a:ext>
              </a:extLst>
            </p:cNvPr>
            <p:cNvSpPr/>
            <p:nvPr/>
          </p:nvSpPr>
          <p:spPr>
            <a:xfrm rot="18900000">
              <a:off x="-178158" y="975033"/>
              <a:ext cx="4907932" cy="490793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A3D8825-802C-403C-AA9F-4019F6CAE1C9}"/>
                </a:ext>
              </a:extLst>
            </p:cNvPr>
            <p:cNvSpPr/>
            <p:nvPr/>
          </p:nvSpPr>
          <p:spPr>
            <a:xfrm rot="18900000">
              <a:off x="183256" y="1336447"/>
              <a:ext cx="4185104" cy="418510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3E2FC166-AE0B-4682-9FD4-5D1352722696}"/>
                </a:ext>
              </a:extLst>
            </p:cNvPr>
            <p:cNvSpPr/>
            <p:nvPr/>
          </p:nvSpPr>
          <p:spPr>
            <a:xfrm rot="18900000">
              <a:off x="544666" y="1697857"/>
              <a:ext cx="3462285" cy="3462285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E7B85C1-66C6-4A38-BFD1-F2E5AEEDA9EC}"/>
                </a:ext>
              </a:extLst>
            </p:cNvPr>
            <p:cNvSpPr/>
            <p:nvPr/>
          </p:nvSpPr>
          <p:spPr>
            <a:xfrm rot="18900000">
              <a:off x="906075" y="2059266"/>
              <a:ext cx="2739467" cy="2739467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AB04860-576E-4EE2-B0C5-7A434566C1B6}"/>
                </a:ext>
              </a:extLst>
            </p:cNvPr>
            <p:cNvSpPr/>
            <p:nvPr/>
          </p:nvSpPr>
          <p:spPr>
            <a:xfrm rot="18900000">
              <a:off x="1267486" y="2420677"/>
              <a:ext cx="2016645" cy="2016645"/>
            </a:xfrm>
            <a:prstGeom prst="rect">
              <a:avLst/>
            </a:prstGeom>
            <a:noFill/>
            <a:ln w="7620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DEADE1F-0676-4ACB-B992-EC4EE25DC5EA}"/>
                </a:ext>
              </a:extLst>
            </p:cNvPr>
            <p:cNvSpPr/>
            <p:nvPr/>
          </p:nvSpPr>
          <p:spPr>
            <a:xfrm rot="18900000">
              <a:off x="-5359355" y="-4206164"/>
              <a:ext cx="15270327" cy="15270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5F288FF-2413-49E9-986F-57DB67887A4B}"/>
                </a:ext>
              </a:extLst>
            </p:cNvPr>
            <p:cNvSpPr/>
            <p:nvPr/>
          </p:nvSpPr>
          <p:spPr>
            <a:xfrm rot="18900000">
              <a:off x="-5105354" y="-3952163"/>
              <a:ext cx="14762327" cy="14762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B3ED436-22BC-4649-9B33-F8C0C918FB9A}"/>
                </a:ext>
              </a:extLst>
            </p:cNvPr>
            <p:cNvSpPr/>
            <p:nvPr/>
          </p:nvSpPr>
          <p:spPr>
            <a:xfrm rot="18900000">
              <a:off x="-4851355" y="-3698164"/>
              <a:ext cx="14254327" cy="14254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A8E0F12-673F-4658-B3DF-B42E1EB15FA2}"/>
                </a:ext>
              </a:extLst>
            </p:cNvPr>
            <p:cNvSpPr/>
            <p:nvPr/>
          </p:nvSpPr>
          <p:spPr>
            <a:xfrm rot="18900000">
              <a:off x="-4597354" y="-3444163"/>
              <a:ext cx="13746327" cy="13746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9376CBC-2AAA-414F-97BE-65953DADAB3C}"/>
                </a:ext>
              </a:extLst>
            </p:cNvPr>
            <p:cNvSpPr/>
            <p:nvPr/>
          </p:nvSpPr>
          <p:spPr>
            <a:xfrm rot="18900000">
              <a:off x="-4343355" y="-3190164"/>
              <a:ext cx="13238327" cy="13238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52E1875-4FEF-493C-909C-903AB54EF99F}"/>
                </a:ext>
              </a:extLst>
            </p:cNvPr>
            <p:cNvSpPr/>
            <p:nvPr/>
          </p:nvSpPr>
          <p:spPr>
            <a:xfrm rot="18900000">
              <a:off x="-4089354" y="-2936163"/>
              <a:ext cx="12730326" cy="12730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9653802-DEA3-4050-85CF-BBE8B79B721B}"/>
                </a:ext>
              </a:extLst>
            </p:cNvPr>
            <p:cNvSpPr/>
            <p:nvPr/>
          </p:nvSpPr>
          <p:spPr>
            <a:xfrm rot="18900000">
              <a:off x="-3835355" y="-2682164"/>
              <a:ext cx="12222326" cy="12222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1F5C437-0B15-4B53-B1F9-E5F25631D28C}"/>
                </a:ext>
              </a:extLst>
            </p:cNvPr>
            <p:cNvSpPr/>
            <p:nvPr/>
          </p:nvSpPr>
          <p:spPr>
            <a:xfrm rot="18900000">
              <a:off x="-3581354" y="-2428163"/>
              <a:ext cx="11714326" cy="11714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8FE3E36-8D47-4C06-9B79-A35581537D6E}"/>
                </a:ext>
              </a:extLst>
            </p:cNvPr>
            <p:cNvSpPr/>
            <p:nvPr/>
          </p:nvSpPr>
          <p:spPr>
            <a:xfrm rot="18900000">
              <a:off x="-3327355" y="-2174164"/>
              <a:ext cx="11206326" cy="11206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874AC64-8A08-45CF-AB56-72F2061F73F4}"/>
                </a:ext>
              </a:extLst>
            </p:cNvPr>
            <p:cNvSpPr/>
            <p:nvPr/>
          </p:nvSpPr>
          <p:spPr>
            <a:xfrm rot="18900000">
              <a:off x="-3073354" y="-1920163"/>
              <a:ext cx="10698325" cy="10698325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5576946-CC0F-4289-AA7E-6A8D4B04A7EE}"/>
                </a:ext>
              </a:extLst>
            </p:cNvPr>
            <p:cNvSpPr/>
            <p:nvPr/>
          </p:nvSpPr>
          <p:spPr>
            <a:xfrm rot="18900000">
              <a:off x="-2819353" y="-1666162"/>
              <a:ext cx="10190325" cy="10190325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37DCF6E-014D-4B8B-A770-F57FDBF146B5}"/>
              </a:ext>
            </a:extLst>
          </p:cNvPr>
          <p:cNvGrpSpPr/>
          <p:nvPr/>
        </p:nvGrpSpPr>
        <p:grpSpPr>
          <a:xfrm>
            <a:off x="-5253688" y="-6508961"/>
            <a:ext cx="8478582" cy="8478582"/>
            <a:chOff x="-5359354" y="-4206163"/>
            <a:chExt cx="15270327" cy="15270327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6A6A292F-2C02-4CAC-A52A-A0A1FD73CDE5}"/>
                </a:ext>
              </a:extLst>
            </p:cNvPr>
            <p:cNvSpPr/>
            <p:nvPr/>
          </p:nvSpPr>
          <p:spPr>
            <a:xfrm rot="18900000">
              <a:off x="-1139404" y="13787"/>
              <a:ext cx="6830426" cy="683042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5E73CA8-2ABD-4A27-8BA0-54128FBDFC4B}"/>
                </a:ext>
              </a:extLst>
            </p:cNvPr>
            <p:cNvSpPr/>
            <p:nvPr/>
          </p:nvSpPr>
          <p:spPr>
            <a:xfrm rot="18900000">
              <a:off x="-872381" y="280810"/>
              <a:ext cx="6296380" cy="629638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12DA2C19-350F-4878-86A9-9C8599071F49}"/>
                </a:ext>
              </a:extLst>
            </p:cNvPr>
            <p:cNvSpPr/>
            <p:nvPr/>
          </p:nvSpPr>
          <p:spPr>
            <a:xfrm rot="18900000">
              <a:off x="-605358" y="547833"/>
              <a:ext cx="5762334" cy="576233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5A8063B7-8D17-41D0-9C50-221D86A474DB}"/>
                </a:ext>
              </a:extLst>
            </p:cNvPr>
            <p:cNvSpPr/>
            <p:nvPr/>
          </p:nvSpPr>
          <p:spPr>
            <a:xfrm rot="18900000">
              <a:off x="-338335" y="814856"/>
              <a:ext cx="5228288" cy="5228288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6330995-BD41-4BE7-9DB8-B71D918C7D6F}"/>
                </a:ext>
              </a:extLst>
            </p:cNvPr>
            <p:cNvSpPr/>
            <p:nvPr/>
          </p:nvSpPr>
          <p:spPr>
            <a:xfrm rot="18900000">
              <a:off x="-71313" y="1081878"/>
              <a:ext cx="4694244" cy="469424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B45F9D2-0687-41F1-AD2C-F2A9FE182FA8}"/>
                </a:ext>
              </a:extLst>
            </p:cNvPr>
            <p:cNvSpPr/>
            <p:nvPr/>
          </p:nvSpPr>
          <p:spPr>
            <a:xfrm rot="18900000">
              <a:off x="195711" y="1348902"/>
              <a:ext cx="4160196" cy="416019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5BA8071E-A083-4A8F-B17E-919FF098F99D}"/>
                </a:ext>
              </a:extLst>
            </p:cNvPr>
            <p:cNvSpPr/>
            <p:nvPr/>
          </p:nvSpPr>
          <p:spPr>
            <a:xfrm rot="18900000">
              <a:off x="462734" y="1615925"/>
              <a:ext cx="3626150" cy="362615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AE94C83-E8F6-4EFC-9658-BE6B7C652B87}"/>
                </a:ext>
              </a:extLst>
            </p:cNvPr>
            <p:cNvSpPr/>
            <p:nvPr/>
          </p:nvSpPr>
          <p:spPr>
            <a:xfrm rot="18900000">
              <a:off x="729758" y="1882949"/>
              <a:ext cx="3092102" cy="309210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32B6F6B7-E991-404B-A8C3-BB52EC88F7E5}"/>
                </a:ext>
              </a:extLst>
            </p:cNvPr>
            <p:cNvSpPr/>
            <p:nvPr/>
          </p:nvSpPr>
          <p:spPr>
            <a:xfrm rot="18900000">
              <a:off x="996780" y="2149971"/>
              <a:ext cx="2558058" cy="2558058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68E9105D-14BC-4103-808C-142386602D8B}"/>
                </a:ext>
              </a:extLst>
            </p:cNvPr>
            <p:cNvSpPr/>
            <p:nvPr/>
          </p:nvSpPr>
          <p:spPr>
            <a:xfrm rot="18900000">
              <a:off x="1263803" y="2416994"/>
              <a:ext cx="2024012" cy="202401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FF2F5F51-1DD4-4DFC-89F5-0DA275BAC97D}"/>
                </a:ext>
              </a:extLst>
            </p:cNvPr>
            <p:cNvSpPr/>
            <p:nvPr/>
          </p:nvSpPr>
          <p:spPr>
            <a:xfrm rot="18900000">
              <a:off x="1530826" y="2684017"/>
              <a:ext cx="1489966" cy="1489966"/>
            </a:xfrm>
            <a:prstGeom prst="rect">
              <a:avLst/>
            </a:prstGeom>
            <a:noFill/>
            <a:ln w="7620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2565521E-5559-4122-8DAC-92D9B6C7AB8C}"/>
                </a:ext>
              </a:extLst>
            </p:cNvPr>
            <p:cNvSpPr/>
            <p:nvPr/>
          </p:nvSpPr>
          <p:spPr>
            <a:xfrm rot="18900000">
              <a:off x="-5359354" y="-4206163"/>
              <a:ext cx="15270327" cy="15270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FDAD5DB2-3CAC-45AD-8F91-46E8937C20CD}"/>
                </a:ext>
              </a:extLst>
            </p:cNvPr>
            <p:cNvSpPr/>
            <p:nvPr/>
          </p:nvSpPr>
          <p:spPr>
            <a:xfrm rot="18900000">
              <a:off x="-5105354" y="-3952163"/>
              <a:ext cx="14762327" cy="14762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8A34991B-12AE-4248-94D9-892F7B14EDE0}"/>
                </a:ext>
              </a:extLst>
            </p:cNvPr>
            <p:cNvSpPr/>
            <p:nvPr/>
          </p:nvSpPr>
          <p:spPr>
            <a:xfrm rot="18900000">
              <a:off x="-4851354" y="-3698163"/>
              <a:ext cx="14254327" cy="14254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F3D7E17E-53F0-4237-BA76-0F7F64781A15}"/>
                </a:ext>
              </a:extLst>
            </p:cNvPr>
            <p:cNvSpPr/>
            <p:nvPr/>
          </p:nvSpPr>
          <p:spPr>
            <a:xfrm rot="18900000">
              <a:off x="-4597354" y="-3444163"/>
              <a:ext cx="13746327" cy="13746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949704A6-1A9F-44BF-8066-2D5953FF0C91}"/>
                </a:ext>
              </a:extLst>
            </p:cNvPr>
            <p:cNvSpPr/>
            <p:nvPr/>
          </p:nvSpPr>
          <p:spPr>
            <a:xfrm rot="18900000">
              <a:off x="-4343354" y="-3190163"/>
              <a:ext cx="13238327" cy="13238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9D8F892E-719D-4E3C-AD41-16876C572B40}"/>
                </a:ext>
              </a:extLst>
            </p:cNvPr>
            <p:cNvSpPr/>
            <p:nvPr/>
          </p:nvSpPr>
          <p:spPr>
            <a:xfrm rot="18900000">
              <a:off x="-4089354" y="-2936163"/>
              <a:ext cx="12730326" cy="12730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E5CBD232-F7D5-4FE1-A049-3D4D42F57717}"/>
                </a:ext>
              </a:extLst>
            </p:cNvPr>
            <p:cNvSpPr/>
            <p:nvPr/>
          </p:nvSpPr>
          <p:spPr>
            <a:xfrm rot="18900000">
              <a:off x="-3835354" y="-2682163"/>
              <a:ext cx="12222326" cy="12222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043411AF-DF95-4989-90D5-1E8CDFEAC97C}"/>
                </a:ext>
              </a:extLst>
            </p:cNvPr>
            <p:cNvSpPr/>
            <p:nvPr/>
          </p:nvSpPr>
          <p:spPr>
            <a:xfrm rot="18900000">
              <a:off x="-3581354" y="-2428163"/>
              <a:ext cx="11714326" cy="11714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092E6730-48FC-4107-A9AF-090D45A277EB}"/>
                </a:ext>
              </a:extLst>
            </p:cNvPr>
            <p:cNvSpPr/>
            <p:nvPr/>
          </p:nvSpPr>
          <p:spPr>
            <a:xfrm rot="18900000">
              <a:off x="-3327354" y="-2174163"/>
              <a:ext cx="11206326" cy="11206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4C61CA9E-AC01-4602-AE8A-2DE5C25BFCFA}"/>
                </a:ext>
              </a:extLst>
            </p:cNvPr>
            <p:cNvSpPr/>
            <p:nvPr/>
          </p:nvSpPr>
          <p:spPr>
            <a:xfrm rot="18900000">
              <a:off x="-3073354" y="-1920163"/>
              <a:ext cx="10698326" cy="10698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B331C12C-4FA9-4821-B2B3-4CE98EE552A9}"/>
                </a:ext>
              </a:extLst>
            </p:cNvPr>
            <p:cNvSpPr/>
            <p:nvPr/>
          </p:nvSpPr>
          <p:spPr>
            <a:xfrm rot="18900000">
              <a:off x="-2819354" y="-1666163"/>
              <a:ext cx="10190326" cy="10190326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7982CD45-B505-4B0A-A883-AA52311157AE}"/>
              </a:ext>
            </a:extLst>
          </p:cNvPr>
          <p:cNvGrpSpPr/>
          <p:nvPr/>
        </p:nvGrpSpPr>
        <p:grpSpPr>
          <a:xfrm>
            <a:off x="-1029358" y="3556614"/>
            <a:ext cx="8478582" cy="18851484"/>
            <a:chOff x="-991931" y="3210167"/>
            <a:chExt cx="8478582" cy="8478582"/>
          </a:xfrm>
        </p:grpSpPr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E5642FCB-C5A4-4411-A018-D8142440B107}"/>
                </a:ext>
              </a:extLst>
            </p:cNvPr>
            <p:cNvSpPr/>
            <p:nvPr/>
          </p:nvSpPr>
          <p:spPr>
            <a:xfrm rot="18900000">
              <a:off x="-991931" y="3210167"/>
              <a:ext cx="8478582" cy="8478582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73F5ACFA-60B0-4810-B5EA-4E6DF92786CC}"/>
                </a:ext>
              </a:extLst>
            </p:cNvPr>
            <p:cNvSpPr/>
            <p:nvPr/>
          </p:nvSpPr>
          <p:spPr>
            <a:xfrm rot="18900000">
              <a:off x="-850902" y="3351196"/>
              <a:ext cx="8196524" cy="8196524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BDD41E0E-E910-4159-A81F-EE51CF8CC02D}"/>
                </a:ext>
              </a:extLst>
            </p:cNvPr>
            <p:cNvSpPr/>
            <p:nvPr/>
          </p:nvSpPr>
          <p:spPr>
            <a:xfrm rot="18900000">
              <a:off x="-709873" y="3492225"/>
              <a:ext cx="7914466" cy="791446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E07C357F-6EBE-43A1-993D-4444EDD44498}"/>
                </a:ext>
              </a:extLst>
            </p:cNvPr>
            <p:cNvSpPr/>
            <p:nvPr/>
          </p:nvSpPr>
          <p:spPr>
            <a:xfrm rot="18900000">
              <a:off x="-568844" y="3633254"/>
              <a:ext cx="7632408" cy="7632408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19553840-E843-475C-8DFF-79FBCF01442F}"/>
                </a:ext>
              </a:extLst>
            </p:cNvPr>
            <p:cNvSpPr/>
            <p:nvPr/>
          </p:nvSpPr>
          <p:spPr>
            <a:xfrm rot="18900000">
              <a:off x="-427815" y="3774283"/>
              <a:ext cx="7350350" cy="7350350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D488AEEA-ABE5-460C-97A1-F9EEA61AE1AA}"/>
                </a:ext>
              </a:extLst>
            </p:cNvPr>
            <p:cNvSpPr/>
            <p:nvPr/>
          </p:nvSpPr>
          <p:spPr>
            <a:xfrm rot="18900000">
              <a:off x="-286786" y="3915312"/>
              <a:ext cx="7068291" cy="7068291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AD222937-60B2-4B15-AC9D-80B65EEA269B}"/>
                </a:ext>
              </a:extLst>
            </p:cNvPr>
            <p:cNvSpPr/>
            <p:nvPr/>
          </p:nvSpPr>
          <p:spPr>
            <a:xfrm rot="18900000">
              <a:off x="-145757" y="4056341"/>
              <a:ext cx="6786233" cy="6786233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884B3926-3C9B-4DFD-99ED-2033951B2CBD}"/>
                </a:ext>
              </a:extLst>
            </p:cNvPr>
            <p:cNvSpPr/>
            <p:nvPr/>
          </p:nvSpPr>
          <p:spPr>
            <a:xfrm rot="18900000">
              <a:off x="-4728" y="4197370"/>
              <a:ext cx="6504175" cy="6504175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9B398C7D-1245-4832-B926-29D05D6DD7F0}"/>
                </a:ext>
              </a:extLst>
            </p:cNvPr>
            <p:cNvSpPr/>
            <p:nvPr/>
          </p:nvSpPr>
          <p:spPr>
            <a:xfrm rot="18900000">
              <a:off x="136301" y="4338399"/>
              <a:ext cx="6222117" cy="622211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2194D639-1145-44CE-8F70-EA8DEE86D6BA}"/>
                </a:ext>
              </a:extLst>
            </p:cNvPr>
            <p:cNvSpPr/>
            <p:nvPr/>
          </p:nvSpPr>
          <p:spPr>
            <a:xfrm rot="18900000">
              <a:off x="277331" y="4479429"/>
              <a:ext cx="5940058" cy="5940058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CF42FE4B-07F6-4B61-B26E-D4ACDB320402}"/>
                </a:ext>
              </a:extLst>
            </p:cNvPr>
            <p:cNvSpPr/>
            <p:nvPr/>
          </p:nvSpPr>
          <p:spPr>
            <a:xfrm rot="18900000">
              <a:off x="418360" y="4620458"/>
              <a:ext cx="5658000" cy="5658000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9" name="图片 118">
            <a:extLst>
              <a:ext uri="{FF2B5EF4-FFF2-40B4-BE49-F238E27FC236}">
                <a16:creationId xmlns:a16="http://schemas.microsoft.com/office/drawing/2014/main" id="{02BF7E21-6F2E-484A-BCC1-6692BD825F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150" y="0"/>
            <a:ext cx="6800850" cy="6800850"/>
          </a:xfrm>
          <a:prstGeom prst="rect">
            <a:avLst/>
          </a:prstGeom>
        </p:spPr>
      </p:pic>
      <p:sp>
        <p:nvSpPr>
          <p:cNvPr id="120" name="Freeform 111">
            <a:extLst>
              <a:ext uri="{FF2B5EF4-FFF2-40B4-BE49-F238E27FC236}">
                <a16:creationId xmlns:a16="http://schemas.microsoft.com/office/drawing/2014/main" id="{33A3DAF9-F5E1-476F-8559-DD60829C0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472" y="3443783"/>
            <a:ext cx="885071" cy="885068"/>
          </a:xfrm>
          <a:custGeom>
            <a:avLst/>
            <a:gdLst>
              <a:gd name="T0" fmla="*/ 2147483646 w 602"/>
              <a:gd name="T1" fmla="*/ 2147483646 h 602"/>
              <a:gd name="T2" fmla="*/ 2147483646 w 602"/>
              <a:gd name="T3" fmla="*/ 2147483646 h 602"/>
              <a:gd name="T4" fmla="*/ 2147483646 w 602"/>
              <a:gd name="T5" fmla="*/ 2147483646 h 602"/>
              <a:gd name="T6" fmla="*/ 2147483646 w 602"/>
              <a:gd name="T7" fmla="*/ 2147483646 h 602"/>
              <a:gd name="T8" fmla="*/ 2147483646 w 602"/>
              <a:gd name="T9" fmla="*/ 2147483646 h 602"/>
              <a:gd name="T10" fmla="*/ 2147483646 w 602"/>
              <a:gd name="T11" fmla="*/ 2147483646 h 602"/>
              <a:gd name="T12" fmla="*/ 2147483646 w 602"/>
              <a:gd name="T13" fmla="*/ 2147483646 h 602"/>
              <a:gd name="T14" fmla="*/ 2147483646 w 602"/>
              <a:gd name="T15" fmla="*/ 2147483646 h 602"/>
              <a:gd name="T16" fmla="*/ 0 w 602"/>
              <a:gd name="T17" fmla="*/ 2147483646 h 602"/>
              <a:gd name="T18" fmla="*/ 2147483646 w 602"/>
              <a:gd name="T19" fmla="*/ 0 h 602"/>
              <a:gd name="T20" fmla="*/ 2147483646 w 602"/>
              <a:gd name="T21" fmla="*/ 2147483646 h 602"/>
              <a:gd name="T22" fmla="*/ 2147483646 w 602"/>
              <a:gd name="T23" fmla="*/ 2147483646 h 602"/>
              <a:gd name="T24" fmla="*/ 2147483646 w 602"/>
              <a:gd name="T25" fmla="*/ 2147483646 h 602"/>
              <a:gd name="T26" fmla="*/ 2147483646 w 602"/>
              <a:gd name="T27" fmla="*/ 2147483646 h 602"/>
              <a:gd name="T28" fmla="*/ 2147483646 w 602"/>
              <a:gd name="T29" fmla="*/ 2147483646 h 602"/>
              <a:gd name="T30" fmla="*/ 2147483646 w 602"/>
              <a:gd name="T31" fmla="*/ 2147483646 h 602"/>
              <a:gd name="T32" fmla="*/ 2147483646 w 602"/>
              <a:gd name="T33" fmla="*/ 2147483646 h 602"/>
              <a:gd name="T34" fmla="*/ 2147483646 w 602"/>
              <a:gd name="T35" fmla="*/ 2147483646 h 602"/>
              <a:gd name="T36" fmla="*/ 2147483646 w 602"/>
              <a:gd name="T37" fmla="*/ 2147483646 h 6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02" h="602">
                <a:moveTo>
                  <a:pt x="586" y="502"/>
                </a:moveTo>
                <a:lnTo>
                  <a:pt x="586" y="502"/>
                </a:lnTo>
                <a:cubicBezTo>
                  <a:pt x="594" y="516"/>
                  <a:pt x="601" y="530"/>
                  <a:pt x="601" y="544"/>
                </a:cubicBezTo>
                <a:cubicBezTo>
                  <a:pt x="601" y="573"/>
                  <a:pt x="579" y="601"/>
                  <a:pt x="544" y="601"/>
                </a:cubicBezTo>
                <a:cubicBezTo>
                  <a:pt x="530" y="601"/>
                  <a:pt x="516" y="594"/>
                  <a:pt x="509" y="587"/>
                </a:cubicBezTo>
                <a:cubicBezTo>
                  <a:pt x="339" y="417"/>
                  <a:pt x="339" y="417"/>
                  <a:pt x="339" y="417"/>
                </a:cubicBezTo>
                <a:cubicBezTo>
                  <a:pt x="304" y="438"/>
                  <a:pt x="269" y="453"/>
                  <a:pt x="226" y="453"/>
                </a:cubicBezTo>
                <a:cubicBezTo>
                  <a:pt x="99" y="453"/>
                  <a:pt x="0" y="347"/>
                  <a:pt x="0" y="226"/>
                </a:cubicBezTo>
                <a:cubicBezTo>
                  <a:pt x="0" y="99"/>
                  <a:pt x="99" y="0"/>
                  <a:pt x="226" y="0"/>
                </a:cubicBezTo>
                <a:cubicBezTo>
                  <a:pt x="353" y="0"/>
                  <a:pt x="452" y="99"/>
                  <a:pt x="452" y="226"/>
                </a:cubicBezTo>
                <a:cubicBezTo>
                  <a:pt x="452" y="269"/>
                  <a:pt x="438" y="304"/>
                  <a:pt x="424" y="340"/>
                </a:cubicBezTo>
                <a:cubicBezTo>
                  <a:pt x="586" y="502"/>
                  <a:pt x="586" y="502"/>
                  <a:pt x="586" y="502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34" y="57"/>
                  <a:pt x="56" y="127"/>
                  <a:pt x="56" y="226"/>
                </a:cubicBezTo>
                <a:cubicBezTo>
                  <a:pt x="56" y="318"/>
                  <a:pt x="134" y="396"/>
                  <a:pt x="226" y="396"/>
                </a:cubicBezTo>
                <a:cubicBezTo>
                  <a:pt x="318" y="396"/>
                  <a:pt x="396" y="318"/>
                  <a:pt x="396" y="226"/>
                </a:cubicBezTo>
                <a:cubicBezTo>
                  <a:pt x="396" y="127"/>
                  <a:pt x="318" y="57"/>
                  <a:pt x="226" y="57"/>
                </a:cubicBezTo>
                <a:close/>
              </a:path>
            </a:pathLst>
          </a:custGeom>
          <a:solidFill>
            <a:srgbClr val="AF443E"/>
          </a:solidFill>
          <a:ln>
            <a:noFill/>
          </a:ln>
        </p:spPr>
        <p:txBody>
          <a:bodyPr wrap="none" anchor="ctr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6" name="文本框 139">
            <a:extLst>
              <a:ext uri="{FF2B5EF4-FFF2-40B4-BE49-F238E27FC236}">
                <a16:creationId xmlns:a16="http://schemas.microsoft.com/office/drawing/2014/main" id="{7A4861C4-0109-42CA-85E9-198ED2FFB595}"/>
              </a:ext>
            </a:extLst>
          </p:cNvPr>
          <p:cNvSpPr txBox="1"/>
          <p:nvPr/>
        </p:nvSpPr>
        <p:spPr>
          <a:xfrm>
            <a:off x="-73448" y="2539146"/>
            <a:ext cx="6518614" cy="1070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800" dirty="0">
                <a:latin typeface="華康徽宗宮體W5(P)" panose="03000500000000000000" pitchFamily="66" charset="-120"/>
                <a:ea typeface="華康徽宗宮體W5(P)" panose="03000500000000000000" pitchFamily="66" charset="-120"/>
              </a:rPr>
              <a:t>教案撰寫報告</a:t>
            </a:r>
            <a:endParaRPr lang="zh-CN" altLang="en-US" sz="4800" dirty="0">
              <a:latin typeface="華康徽宗宮體W5(P)" panose="03000500000000000000" pitchFamily="66" charset="-120"/>
              <a:ea typeface="華康徽宗宮體W5(P)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42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131BCA57-159E-40AA-B6DC-0D6FC0E822CF}"/>
              </a:ext>
            </a:extLst>
          </p:cNvPr>
          <p:cNvGrpSpPr/>
          <p:nvPr/>
        </p:nvGrpSpPr>
        <p:grpSpPr>
          <a:xfrm>
            <a:off x="11194628" y="2166954"/>
            <a:ext cx="10104180" cy="10104180"/>
            <a:chOff x="-5359355" y="-4206164"/>
            <a:chExt cx="15270327" cy="15270327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2F3F1DE2-4B4A-4960-AEAA-48EDB9A50A74}"/>
                </a:ext>
              </a:extLst>
            </p:cNvPr>
            <p:cNvSpPr/>
            <p:nvPr/>
          </p:nvSpPr>
          <p:spPr>
            <a:xfrm rot="18900000">
              <a:off x="-1139405" y="13786"/>
              <a:ext cx="6830425" cy="6830425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50DAC81-B762-4B14-9AAD-114D61E1B545}"/>
                </a:ext>
              </a:extLst>
            </p:cNvPr>
            <p:cNvSpPr/>
            <p:nvPr/>
          </p:nvSpPr>
          <p:spPr>
            <a:xfrm rot="18900000">
              <a:off x="-1985211" y="-832020"/>
              <a:ext cx="8522039" cy="8522039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5FA5A38-2F7E-4183-82F1-25905155B83E}"/>
                </a:ext>
              </a:extLst>
            </p:cNvPr>
            <p:cNvSpPr/>
            <p:nvPr/>
          </p:nvSpPr>
          <p:spPr>
            <a:xfrm rot="18900000">
              <a:off x="-1623801" y="-470610"/>
              <a:ext cx="7799220" cy="779922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B7F385A8-D9A9-40C8-82D5-78FEBC631412}"/>
                </a:ext>
              </a:extLst>
            </p:cNvPr>
            <p:cNvSpPr/>
            <p:nvPr/>
          </p:nvSpPr>
          <p:spPr>
            <a:xfrm rot="18900000">
              <a:off x="-1262387" y="-109196"/>
              <a:ext cx="7076392" cy="707639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205314A-2469-424F-8170-D662A78919A3}"/>
                </a:ext>
              </a:extLst>
            </p:cNvPr>
            <p:cNvSpPr/>
            <p:nvPr/>
          </p:nvSpPr>
          <p:spPr>
            <a:xfrm rot="18900000">
              <a:off x="-900980" y="252211"/>
              <a:ext cx="6353576" cy="635357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92A39A1-B1AD-4128-A972-60486C18BF3C}"/>
                </a:ext>
              </a:extLst>
            </p:cNvPr>
            <p:cNvSpPr/>
            <p:nvPr/>
          </p:nvSpPr>
          <p:spPr>
            <a:xfrm rot="18900000">
              <a:off x="-539569" y="613622"/>
              <a:ext cx="5630751" cy="5630751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EF338D75-E69E-4F51-A742-08FCE55EC673}"/>
                </a:ext>
              </a:extLst>
            </p:cNvPr>
            <p:cNvSpPr/>
            <p:nvPr/>
          </p:nvSpPr>
          <p:spPr>
            <a:xfrm rot="18900000">
              <a:off x="-178158" y="975033"/>
              <a:ext cx="4907932" cy="490793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A3D8825-802C-403C-AA9F-4019F6CAE1C9}"/>
                </a:ext>
              </a:extLst>
            </p:cNvPr>
            <p:cNvSpPr/>
            <p:nvPr/>
          </p:nvSpPr>
          <p:spPr>
            <a:xfrm rot="18900000">
              <a:off x="183256" y="1336447"/>
              <a:ext cx="4185104" cy="418510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3E2FC166-AE0B-4682-9FD4-5D1352722696}"/>
                </a:ext>
              </a:extLst>
            </p:cNvPr>
            <p:cNvSpPr/>
            <p:nvPr/>
          </p:nvSpPr>
          <p:spPr>
            <a:xfrm rot="18900000">
              <a:off x="544666" y="1697857"/>
              <a:ext cx="3462285" cy="3462285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E7B85C1-66C6-4A38-BFD1-F2E5AEEDA9EC}"/>
                </a:ext>
              </a:extLst>
            </p:cNvPr>
            <p:cNvSpPr/>
            <p:nvPr/>
          </p:nvSpPr>
          <p:spPr>
            <a:xfrm rot="18900000">
              <a:off x="906075" y="2059266"/>
              <a:ext cx="2739467" cy="2739467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AB04860-576E-4EE2-B0C5-7A434566C1B6}"/>
                </a:ext>
              </a:extLst>
            </p:cNvPr>
            <p:cNvSpPr/>
            <p:nvPr/>
          </p:nvSpPr>
          <p:spPr>
            <a:xfrm rot="18900000">
              <a:off x="1267486" y="2420677"/>
              <a:ext cx="2016645" cy="2016645"/>
            </a:xfrm>
            <a:prstGeom prst="rect">
              <a:avLst/>
            </a:prstGeom>
            <a:noFill/>
            <a:ln w="7620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DEADE1F-0676-4ACB-B992-EC4EE25DC5EA}"/>
                </a:ext>
              </a:extLst>
            </p:cNvPr>
            <p:cNvSpPr/>
            <p:nvPr/>
          </p:nvSpPr>
          <p:spPr>
            <a:xfrm rot="18900000">
              <a:off x="-5359355" y="-4206164"/>
              <a:ext cx="15270327" cy="15270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5F288FF-2413-49E9-986F-57DB67887A4B}"/>
                </a:ext>
              </a:extLst>
            </p:cNvPr>
            <p:cNvSpPr/>
            <p:nvPr/>
          </p:nvSpPr>
          <p:spPr>
            <a:xfrm rot="18900000">
              <a:off x="-5105354" y="-3952163"/>
              <a:ext cx="14762327" cy="14762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B3ED436-22BC-4649-9B33-F8C0C918FB9A}"/>
                </a:ext>
              </a:extLst>
            </p:cNvPr>
            <p:cNvSpPr/>
            <p:nvPr/>
          </p:nvSpPr>
          <p:spPr>
            <a:xfrm rot="18900000">
              <a:off x="-4851355" y="-3698164"/>
              <a:ext cx="14254327" cy="14254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A8E0F12-673F-4658-B3DF-B42E1EB15FA2}"/>
                </a:ext>
              </a:extLst>
            </p:cNvPr>
            <p:cNvSpPr/>
            <p:nvPr/>
          </p:nvSpPr>
          <p:spPr>
            <a:xfrm rot="18900000">
              <a:off x="-4597354" y="-3444163"/>
              <a:ext cx="13746327" cy="13746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9376CBC-2AAA-414F-97BE-65953DADAB3C}"/>
                </a:ext>
              </a:extLst>
            </p:cNvPr>
            <p:cNvSpPr/>
            <p:nvPr/>
          </p:nvSpPr>
          <p:spPr>
            <a:xfrm rot="18900000">
              <a:off x="-4343355" y="-3190164"/>
              <a:ext cx="13238327" cy="13238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52E1875-4FEF-493C-909C-903AB54EF99F}"/>
                </a:ext>
              </a:extLst>
            </p:cNvPr>
            <p:cNvSpPr/>
            <p:nvPr/>
          </p:nvSpPr>
          <p:spPr>
            <a:xfrm rot="18900000">
              <a:off x="-4089354" y="-2936163"/>
              <a:ext cx="12730326" cy="12730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9653802-DEA3-4050-85CF-BBE8B79B721B}"/>
                </a:ext>
              </a:extLst>
            </p:cNvPr>
            <p:cNvSpPr/>
            <p:nvPr/>
          </p:nvSpPr>
          <p:spPr>
            <a:xfrm rot="18900000">
              <a:off x="-3835355" y="-2682164"/>
              <a:ext cx="12222326" cy="12222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1F5C437-0B15-4B53-B1F9-E5F25631D28C}"/>
                </a:ext>
              </a:extLst>
            </p:cNvPr>
            <p:cNvSpPr/>
            <p:nvPr/>
          </p:nvSpPr>
          <p:spPr>
            <a:xfrm rot="18900000">
              <a:off x="-3581354" y="-2428163"/>
              <a:ext cx="11714326" cy="11714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8FE3E36-8D47-4C06-9B79-A35581537D6E}"/>
                </a:ext>
              </a:extLst>
            </p:cNvPr>
            <p:cNvSpPr/>
            <p:nvPr/>
          </p:nvSpPr>
          <p:spPr>
            <a:xfrm rot="18900000">
              <a:off x="-3327355" y="-2174164"/>
              <a:ext cx="11206326" cy="11206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874AC64-8A08-45CF-AB56-72F2061F73F4}"/>
                </a:ext>
              </a:extLst>
            </p:cNvPr>
            <p:cNvSpPr/>
            <p:nvPr/>
          </p:nvSpPr>
          <p:spPr>
            <a:xfrm rot="18900000">
              <a:off x="-3073354" y="-1920163"/>
              <a:ext cx="10698325" cy="10698325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5576946-CC0F-4289-AA7E-6A8D4B04A7EE}"/>
                </a:ext>
              </a:extLst>
            </p:cNvPr>
            <p:cNvSpPr/>
            <p:nvPr/>
          </p:nvSpPr>
          <p:spPr>
            <a:xfrm rot="18900000">
              <a:off x="-2819353" y="-1666162"/>
              <a:ext cx="10190325" cy="10190325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37DCF6E-014D-4B8B-A770-F57FDBF146B5}"/>
              </a:ext>
            </a:extLst>
          </p:cNvPr>
          <p:cNvGrpSpPr/>
          <p:nvPr/>
        </p:nvGrpSpPr>
        <p:grpSpPr>
          <a:xfrm>
            <a:off x="-7779174" y="-4186675"/>
            <a:ext cx="8478582" cy="8478582"/>
            <a:chOff x="-5359354" y="-4206163"/>
            <a:chExt cx="15270327" cy="15270327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6A6A292F-2C02-4CAC-A52A-A0A1FD73CDE5}"/>
                </a:ext>
              </a:extLst>
            </p:cNvPr>
            <p:cNvSpPr/>
            <p:nvPr/>
          </p:nvSpPr>
          <p:spPr>
            <a:xfrm rot="18900000">
              <a:off x="-1139404" y="13787"/>
              <a:ext cx="6830426" cy="683042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5E73CA8-2ABD-4A27-8BA0-54128FBDFC4B}"/>
                </a:ext>
              </a:extLst>
            </p:cNvPr>
            <p:cNvSpPr/>
            <p:nvPr/>
          </p:nvSpPr>
          <p:spPr>
            <a:xfrm rot="18900000">
              <a:off x="-872381" y="280810"/>
              <a:ext cx="6296380" cy="629638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12DA2C19-350F-4878-86A9-9C8599071F49}"/>
                </a:ext>
              </a:extLst>
            </p:cNvPr>
            <p:cNvSpPr/>
            <p:nvPr/>
          </p:nvSpPr>
          <p:spPr>
            <a:xfrm rot="18900000">
              <a:off x="-605358" y="547833"/>
              <a:ext cx="5762334" cy="576233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5A8063B7-8D17-41D0-9C50-221D86A474DB}"/>
                </a:ext>
              </a:extLst>
            </p:cNvPr>
            <p:cNvSpPr/>
            <p:nvPr/>
          </p:nvSpPr>
          <p:spPr>
            <a:xfrm rot="18900000">
              <a:off x="-338335" y="814856"/>
              <a:ext cx="5228288" cy="5228288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6330995-BD41-4BE7-9DB8-B71D918C7D6F}"/>
                </a:ext>
              </a:extLst>
            </p:cNvPr>
            <p:cNvSpPr/>
            <p:nvPr/>
          </p:nvSpPr>
          <p:spPr>
            <a:xfrm rot="18900000">
              <a:off x="-71313" y="1081878"/>
              <a:ext cx="4694244" cy="469424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B45F9D2-0687-41F1-AD2C-F2A9FE182FA8}"/>
                </a:ext>
              </a:extLst>
            </p:cNvPr>
            <p:cNvSpPr/>
            <p:nvPr/>
          </p:nvSpPr>
          <p:spPr>
            <a:xfrm rot="18900000">
              <a:off x="195711" y="1348902"/>
              <a:ext cx="4160196" cy="416019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5BA8071E-A083-4A8F-B17E-919FF098F99D}"/>
                </a:ext>
              </a:extLst>
            </p:cNvPr>
            <p:cNvSpPr/>
            <p:nvPr/>
          </p:nvSpPr>
          <p:spPr>
            <a:xfrm rot="18900000">
              <a:off x="462734" y="1615925"/>
              <a:ext cx="3626150" cy="362615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AE94C83-E8F6-4EFC-9658-BE6B7C652B87}"/>
                </a:ext>
              </a:extLst>
            </p:cNvPr>
            <p:cNvSpPr/>
            <p:nvPr/>
          </p:nvSpPr>
          <p:spPr>
            <a:xfrm rot="18900000">
              <a:off x="729758" y="1882949"/>
              <a:ext cx="3092102" cy="309210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32B6F6B7-E991-404B-A8C3-BB52EC88F7E5}"/>
                </a:ext>
              </a:extLst>
            </p:cNvPr>
            <p:cNvSpPr/>
            <p:nvPr/>
          </p:nvSpPr>
          <p:spPr>
            <a:xfrm rot="18900000">
              <a:off x="996780" y="2149971"/>
              <a:ext cx="2558058" cy="2558058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68E9105D-14BC-4103-808C-142386602D8B}"/>
                </a:ext>
              </a:extLst>
            </p:cNvPr>
            <p:cNvSpPr/>
            <p:nvPr/>
          </p:nvSpPr>
          <p:spPr>
            <a:xfrm rot="18900000">
              <a:off x="1263803" y="2416994"/>
              <a:ext cx="2024012" cy="202401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FF2F5F51-1DD4-4DFC-89F5-0DA275BAC97D}"/>
                </a:ext>
              </a:extLst>
            </p:cNvPr>
            <p:cNvSpPr/>
            <p:nvPr/>
          </p:nvSpPr>
          <p:spPr>
            <a:xfrm rot="18900000">
              <a:off x="1530826" y="2684017"/>
              <a:ext cx="1489966" cy="1489966"/>
            </a:xfrm>
            <a:prstGeom prst="rect">
              <a:avLst/>
            </a:prstGeom>
            <a:noFill/>
            <a:ln w="7620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2565521E-5559-4122-8DAC-92D9B6C7AB8C}"/>
                </a:ext>
              </a:extLst>
            </p:cNvPr>
            <p:cNvSpPr/>
            <p:nvPr/>
          </p:nvSpPr>
          <p:spPr>
            <a:xfrm rot="18900000">
              <a:off x="-5359354" y="-4206163"/>
              <a:ext cx="15270327" cy="15270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FDAD5DB2-3CAC-45AD-8F91-46E8937C20CD}"/>
                </a:ext>
              </a:extLst>
            </p:cNvPr>
            <p:cNvSpPr/>
            <p:nvPr/>
          </p:nvSpPr>
          <p:spPr>
            <a:xfrm rot="18900000">
              <a:off x="-5105354" y="-3952163"/>
              <a:ext cx="14762327" cy="14762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8A34991B-12AE-4248-94D9-892F7B14EDE0}"/>
                </a:ext>
              </a:extLst>
            </p:cNvPr>
            <p:cNvSpPr/>
            <p:nvPr/>
          </p:nvSpPr>
          <p:spPr>
            <a:xfrm rot="18900000">
              <a:off x="-4851354" y="-3698163"/>
              <a:ext cx="14254327" cy="14254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F3D7E17E-53F0-4237-BA76-0F7F64781A15}"/>
                </a:ext>
              </a:extLst>
            </p:cNvPr>
            <p:cNvSpPr/>
            <p:nvPr/>
          </p:nvSpPr>
          <p:spPr>
            <a:xfrm rot="18900000">
              <a:off x="-4597354" y="-3444163"/>
              <a:ext cx="13746327" cy="13746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949704A6-1A9F-44BF-8066-2D5953FF0C91}"/>
                </a:ext>
              </a:extLst>
            </p:cNvPr>
            <p:cNvSpPr/>
            <p:nvPr/>
          </p:nvSpPr>
          <p:spPr>
            <a:xfrm rot="18900000">
              <a:off x="-4343354" y="-3190163"/>
              <a:ext cx="13238327" cy="13238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9D8F892E-719D-4E3C-AD41-16876C572B40}"/>
                </a:ext>
              </a:extLst>
            </p:cNvPr>
            <p:cNvSpPr/>
            <p:nvPr/>
          </p:nvSpPr>
          <p:spPr>
            <a:xfrm rot="18900000">
              <a:off x="-4089354" y="-2936163"/>
              <a:ext cx="12730326" cy="12730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E5CBD232-F7D5-4FE1-A049-3D4D42F57717}"/>
                </a:ext>
              </a:extLst>
            </p:cNvPr>
            <p:cNvSpPr/>
            <p:nvPr/>
          </p:nvSpPr>
          <p:spPr>
            <a:xfrm rot="18900000">
              <a:off x="-3835354" y="-2682163"/>
              <a:ext cx="12222326" cy="12222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043411AF-DF95-4989-90D5-1E8CDFEAC97C}"/>
                </a:ext>
              </a:extLst>
            </p:cNvPr>
            <p:cNvSpPr/>
            <p:nvPr/>
          </p:nvSpPr>
          <p:spPr>
            <a:xfrm rot="18900000">
              <a:off x="-3581354" y="-2428163"/>
              <a:ext cx="11714326" cy="11714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092E6730-48FC-4107-A9AF-090D45A277EB}"/>
                </a:ext>
              </a:extLst>
            </p:cNvPr>
            <p:cNvSpPr/>
            <p:nvPr/>
          </p:nvSpPr>
          <p:spPr>
            <a:xfrm rot="18900000">
              <a:off x="-3327354" y="-2174163"/>
              <a:ext cx="11206326" cy="11206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4C61CA9E-AC01-4602-AE8A-2DE5C25BFCFA}"/>
                </a:ext>
              </a:extLst>
            </p:cNvPr>
            <p:cNvSpPr/>
            <p:nvPr/>
          </p:nvSpPr>
          <p:spPr>
            <a:xfrm rot="18900000">
              <a:off x="-3073354" y="-1920163"/>
              <a:ext cx="10698326" cy="10698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B331C12C-4FA9-4821-B2B3-4CE98EE552A9}"/>
                </a:ext>
              </a:extLst>
            </p:cNvPr>
            <p:cNvSpPr/>
            <p:nvPr/>
          </p:nvSpPr>
          <p:spPr>
            <a:xfrm rot="18900000">
              <a:off x="-2819354" y="-1666163"/>
              <a:ext cx="10190326" cy="10190326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標題 9">
            <a:extLst>
              <a:ext uri="{FF2B5EF4-FFF2-40B4-BE49-F238E27FC236}">
                <a16:creationId xmlns:a16="http://schemas.microsoft.com/office/drawing/2014/main" id="{27DB6F65-F314-49E6-A392-097BBA302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568" y="174854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教案格式與內容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B3EF0E98-A901-407C-BD8F-F306EC6E7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06" y="1312099"/>
            <a:ext cx="10804226" cy="1467697"/>
          </a:xfrm>
          <a:prstGeom prst="rect">
            <a:avLst/>
          </a:prstGeom>
        </p:spPr>
      </p:pic>
      <p:pic>
        <p:nvPicPr>
          <p:cNvPr id="62" name="圖片 61">
            <a:extLst>
              <a:ext uri="{FF2B5EF4-FFF2-40B4-BE49-F238E27FC236}">
                <a16:creationId xmlns:a16="http://schemas.microsoft.com/office/drawing/2014/main" id="{3246F9C8-F946-4447-B640-CE2484650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708" y="2903490"/>
            <a:ext cx="10523161" cy="38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8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131BCA57-159E-40AA-B6DC-0D6FC0E822CF}"/>
              </a:ext>
            </a:extLst>
          </p:cNvPr>
          <p:cNvGrpSpPr/>
          <p:nvPr/>
        </p:nvGrpSpPr>
        <p:grpSpPr>
          <a:xfrm>
            <a:off x="11194628" y="2166954"/>
            <a:ext cx="10104180" cy="10104180"/>
            <a:chOff x="-5359355" y="-4206164"/>
            <a:chExt cx="15270327" cy="15270327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2F3F1DE2-4B4A-4960-AEAA-48EDB9A50A74}"/>
                </a:ext>
              </a:extLst>
            </p:cNvPr>
            <p:cNvSpPr/>
            <p:nvPr/>
          </p:nvSpPr>
          <p:spPr>
            <a:xfrm rot="18900000">
              <a:off x="-1139405" y="13786"/>
              <a:ext cx="6830425" cy="6830425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50DAC81-B762-4B14-9AAD-114D61E1B545}"/>
                </a:ext>
              </a:extLst>
            </p:cNvPr>
            <p:cNvSpPr/>
            <p:nvPr/>
          </p:nvSpPr>
          <p:spPr>
            <a:xfrm rot="18900000">
              <a:off x="-1985211" y="-832020"/>
              <a:ext cx="8522039" cy="8522039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5FA5A38-2F7E-4183-82F1-25905155B83E}"/>
                </a:ext>
              </a:extLst>
            </p:cNvPr>
            <p:cNvSpPr/>
            <p:nvPr/>
          </p:nvSpPr>
          <p:spPr>
            <a:xfrm rot="18900000">
              <a:off x="-1623801" y="-470610"/>
              <a:ext cx="7799220" cy="779922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B7F385A8-D9A9-40C8-82D5-78FEBC631412}"/>
                </a:ext>
              </a:extLst>
            </p:cNvPr>
            <p:cNvSpPr/>
            <p:nvPr/>
          </p:nvSpPr>
          <p:spPr>
            <a:xfrm rot="18900000">
              <a:off x="-1262387" y="-109196"/>
              <a:ext cx="7076392" cy="707639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205314A-2469-424F-8170-D662A78919A3}"/>
                </a:ext>
              </a:extLst>
            </p:cNvPr>
            <p:cNvSpPr/>
            <p:nvPr/>
          </p:nvSpPr>
          <p:spPr>
            <a:xfrm rot="18900000">
              <a:off x="-900980" y="252211"/>
              <a:ext cx="6353576" cy="635357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92A39A1-B1AD-4128-A972-60486C18BF3C}"/>
                </a:ext>
              </a:extLst>
            </p:cNvPr>
            <p:cNvSpPr/>
            <p:nvPr/>
          </p:nvSpPr>
          <p:spPr>
            <a:xfrm rot="18900000">
              <a:off x="-539569" y="613622"/>
              <a:ext cx="5630751" cy="5630751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EF338D75-E69E-4F51-A742-08FCE55EC673}"/>
                </a:ext>
              </a:extLst>
            </p:cNvPr>
            <p:cNvSpPr/>
            <p:nvPr/>
          </p:nvSpPr>
          <p:spPr>
            <a:xfrm rot="18900000">
              <a:off x="-178158" y="975033"/>
              <a:ext cx="4907932" cy="490793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A3D8825-802C-403C-AA9F-4019F6CAE1C9}"/>
                </a:ext>
              </a:extLst>
            </p:cNvPr>
            <p:cNvSpPr/>
            <p:nvPr/>
          </p:nvSpPr>
          <p:spPr>
            <a:xfrm rot="18900000">
              <a:off x="183256" y="1336447"/>
              <a:ext cx="4185104" cy="418510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3E2FC166-AE0B-4682-9FD4-5D1352722696}"/>
                </a:ext>
              </a:extLst>
            </p:cNvPr>
            <p:cNvSpPr/>
            <p:nvPr/>
          </p:nvSpPr>
          <p:spPr>
            <a:xfrm rot="18900000">
              <a:off x="544666" y="1697857"/>
              <a:ext cx="3462285" cy="3462285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E7B85C1-66C6-4A38-BFD1-F2E5AEEDA9EC}"/>
                </a:ext>
              </a:extLst>
            </p:cNvPr>
            <p:cNvSpPr/>
            <p:nvPr/>
          </p:nvSpPr>
          <p:spPr>
            <a:xfrm rot="18900000">
              <a:off x="906075" y="2059266"/>
              <a:ext cx="2739467" cy="2739467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AB04860-576E-4EE2-B0C5-7A434566C1B6}"/>
                </a:ext>
              </a:extLst>
            </p:cNvPr>
            <p:cNvSpPr/>
            <p:nvPr/>
          </p:nvSpPr>
          <p:spPr>
            <a:xfrm rot="18900000">
              <a:off x="1267486" y="2420677"/>
              <a:ext cx="2016645" cy="2016645"/>
            </a:xfrm>
            <a:prstGeom prst="rect">
              <a:avLst/>
            </a:prstGeom>
            <a:noFill/>
            <a:ln w="7620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DEADE1F-0676-4ACB-B992-EC4EE25DC5EA}"/>
                </a:ext>
              </a:extLst>
            </p:cNvPr>
            <p:cNvSpPr/>
            <p:nvPr/>
          </p:nvSpPr>
          <p:spPr>
            <a:xfrm rot="18900000">
              <a:off x="-5359355" y="-4206164"/>
              <a:ext cx="15270327" cy="15270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5F288FF-2413-49E9-986F-57DB67887A4B}"/>
                </a:ext>
              </a:extLst>
            </p:cNvPr>
            <p:cNvSpPr/>
            <p:nvPr/>
          </p:nvSpPr>
          <p:spPr>
            <a:xfrm rot="18900000">
              <a:off x="-5105354" y="-3952163"/>
              <a:ext cx="14762327" cy="14762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B3ED436-22BC-4649-9B33-F8C0C918FB9A}"/>
                </a:ext>
              </a:extLst>
            </p:cNvPr>
            <p:cNvSpPr/>
            <p:nvPr/>
          </p:nvSpPr>
          <p:spPr>
            <a:xfrm rot="18900000">
              <a:off x="-4851355" y="-3698164"/>
              <a:ext cx="14254327" cy="14254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A8E0F12-673F-4658-B3DF-B42E1EB15FA2}"/>
                </a:ext>
              </a:extLst>
            </p:cNvPr>
            <p:cNvSpPr/>
            <p:nvPr/>
          </p:nvSpPr>
          <p:spPr>
            <a:xfrm rot="18900000">
              <a:off x="-4597354" y="-3444163"/>
              <a:ext cx="13746327" cy="13746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9376CBC-2AAA-414F-97BE-65953DADAB3C}"/>
                </a:ext>
              </a:extLst>
            </p:cNvPr>
            <p:cNvSpPr/>
            <p:nvPr/>
          </p:nvSpPr>
          <p:spPr>
            <a:xfrm rot="18900000">
              <a:off x="-4343355" y="-3190164"/>
              <a:ext cx="13238327" cy="13238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52E1875-4FEF-493C-909C-903AB54EF99F}"/>
                </a:ext>
              </a:extLst>
            </p:cNvPr>
            <p:cNvSpPr/>
            <p:nvPr/>
          </p:nvSpPr>
          <p:spPr>
            <a:xfrm rot="18900000">
              <a:off x="-4089354" y="-2936163"/>
              <a:ext cx="12730326" cy="12730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9653802-DEA3-4050-85CF-BBE8B79B721B}"/>
                </a:ext>
              </a:extLst>
            </p:cNvPr>
            <p:cNvSpPr/>
            <p:nvPr/>
          </p:nvSpPr>
          <p:spPr>
            <a:xfrm rot="18900000">
              <a:off x="-3835355" y="-2682164"/>
              <a:ext cx="12222326" cy="12222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1F5C437-0B15-4B53-B1F9-E5F25631D28C}"/>
                </a:ext>
              </a:extLst>
            </p:cNvPr>
            <p:cNvSpPr/>
            <p:nvPr/>
          </p:nvSpPr>
          <p:spPr>
            <a:xfrm rot="18900000">
              <a:off x="-3581354" y="-2428163"/>
              <a:ext cx="11714326" cy="11714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8FE3E36-8D47-4C06-9B79-A35581537D6E}"/>
                </a:ext>
              </a:extLst>
            </p:cNvPr>
            <p:cNvSpPr/>
            <p:nvPr/>
          </p:nvSpPr>
          <p:spPr>
            <a:xfrm rot="18900000">
              <a:off x="-3327355" y="-2174164"/>
              <a:ext cx="11206326" cy="11206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874AC64-8A08-45CF-AB56-72F2061F73F4}"/>
                </a:ext>
              </a:extLst>
            </p:cNvPr>
            <p:cNvSpPr/>
            <p:nvPr/>
          </p:nvSpPr>
          <p:spPr>
            <a:xfrm rot="18900000">
              <a:off x="-3073354" y="-1920163"/>
              <a:ext cx="10698325" cy="10698325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5576946-CC0F-4289-AA7E-6A8D4B04A7EE}"/>
                </a:ext>
              </a:extLst>
            </p:cNvPr>
            <p:cNvSpPr/>
            <p:nvPr/>
          </p:nvSpPr>
          <p:spPr>
            <a:xfrm rot="18900000">
              <a:off x="-2819353" y="-1666162"/>
              <a:ext cx="10190325" cy="10190325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37DCF6E-014D-4B8B-A770-F57FDBF146B5}"/>
              </a:ext>
            </a:extLst>
          </p:cNvPr>
          <p:cNvGrpSpPr/>
          <p:nvPr/>
        </p:nvGrpSpPr>
        <p:grpSpPr>
          <a:xfrm>
            <a:off x="-7779174" y="-4186675"/>
            <a:ext cx="8478582" cy="8478582"/>
            <a:chOff x="-5359354" y="-4206163"/>
            <a:chExt cx="15270327" cy="15270327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6A6A292F-2C02-4CAC-A52A-A0A1FD73CDE5}"/>
                </a:ext>
              </a:extLst>
            </p:cNvPr>
            <p:cNvSpPr/>
            <p:nvPr/>
          </p:nvSpPr>
          <p:spPr>
            <a:xfrm rot="18900000">
              <a:off x="-1139404" y="13787"/>
              <a:ext cx="6830426" cy="683042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5E73CA8-2ABD-4A27-8BA0-54128FBDFC4B}"/>
                </a:ext>
              </a:extLst>
            </p:cNvPr>
            <p:cNvSpPr/>
            <p:nvPr/>
          </p:nvSpPr>
          <p:spPr>
            <a:xfrm rot="18900000">
              <a:off x="-872381" y="280810"/>
              <a:ext cx="6296380" cy="629638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12DA2C19-350F-4878-86A9-9C8599071F49}"/>
                </a:ext>
              </a:extLst>
            </p:cNvPr>
            <p:cNvSpPr/>
            <p:nvPr/>
          </p:nvSpPr>
          <p:spPr>
            <a:xfrm rot="18900000">
              <a:off x="-605358" y="547833"/>
              <a:ext cx="5762334" cy="576233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5A8063B7-8D17-41D0-9C50-221D86A474DB}"/>
                </a:ext>
              </a:extLst>
            </p:cNvPr>
            <p:cNvSpPr/>
            <p:nvPr/>
          </p:nvSpPr>
          <p:spPr>
            <a:xfrm rot="18900000">
              <a:off x="-338335" y="814856"/>
              <a:ext cx="5228288" cy="5228288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6330995-BD41-4BE7-9DB8-B71D918C7D6F}"/>
                </a:ext>
              </a:extLst>
            </p:cNvPr>
            <p:cNvSpPr/>
            <p:nvPr/>
          </p:nvSpPr>
          <p:spPr>
            <a:xfrm rot="18900000">
              <a:off x="-71313" y="1081878"/>
              <a:ext cx="4694244" cy="469424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B45F9D2-0687-41F1-AD2C-F2A9FE182FA8}"/>
                </a:ext>
              </a:extLst>
            </p:cNvPr>
            <p:cNvSpPr/>
            <p:nvPr/>
          </p:nvSpPr>
          <p:spPr>
            <a:xfrm rot="18900000">
              <a:off x="195711" y="1348902"/>
              <a:ext cx="4160196" cy="416019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5BA8071E-A083-4A8F-B17E-919FF098F99D}"/>
                </a:ext>
              </a:extLst>
            </p:cNvPr>
            <p:cNvSpPr/>
            <p:nvPr/>
          </p:nvSpPr>
          <p:spPr>
            <a:xfrm rot="18900000">
              <a:off x="462734" y="1615925"/>
              <a:ext cx="3626150" cy="362615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AE94C83-E8F6-4EFC-9658-BE6B7C652B87}"/>
                </a:ext>
              </a:extLst>
            </p:cNvPr>
            <p:cNvSpPr/>
            <p:nvPr/>
          </p:nvSpPr>
          <p:spPr>
            <a:xfrm rot="18900000">
              <a:off x="729758" y="1882949"/>
              <a:ext cx="3092102" cy="309210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32B6F6B7-E991-404B-A8C3-BB52EC88F7E5}"/>
                </a:ext>
              </a:extLst>
            </p:cNvPr>
            <p:cNvSpPr/>
            <p:nvPr/>
          </p:nvSpPr>
          <p:spPr>
            <a:xfrm rot="18900000">
              <a:off x="996780" y="2149971"/>
              <a:ext cx="2558058" cy="2558058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68E9105D-14BC-4103-808C-142386602D8B}"/>
                </a:ext>
              </a:extLst>
            </p:cNvPr>
            <p:cNvSpPr/>
            <p:nvPr/>
          </p:nvSpPr>
          <p:spPr>
            <a:xfrm rot="18900000">
              <a:off x="1263803" y="2416994"/>
              <a:ext cx="2024012" cy="202401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FF2F5F51-1DD4-4DFC-89F5-0DA275BAC97D}"/>
                </a:ext>
              </a:extLst>
            </p:cNvPr>
            <p:cNvSpPr/>
            <p:nvPr/>
          </p:nvSpPr>
          <p:spPr>
            <a:xfrm rot="18900000">
              <a:off x="1530826" y="2684017"/>
              <a:ext cx="1489966" cy="1489966"/>
            </a:xfrm>
            <a:prstGeom prst="rect">
              <a:avLst/>
            </a:prstGeom>
            <a:noFill/>
            <a:ln w="7620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2565521E-5559-4122-8DAC-92D9B6C7AB8C}"/>
                </a:ext>
              </a:extLst>
            </p:cNvPr>
            <p:cNvSpPr/>
            <p:nvPr/>
          </p:nvSpPr>
          <p:spPr>
            <a:xfrm rot="18900000">
              <a:off x="-5359354" y="-4206163"/>
              <a:ext cx="15270327" cy="15270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FDAD5DB2-3CAC-45AD-8F91-46E8937C20CD}"/>
                </a:ext>
              </a:extLst>
            </p:cNvPr>
            <p:cNvSpPr/>
            <p:nvPr/>
          </p:nvSpPr>
          <p:spPr>
            <a:xfrm rot="18900000">
              <a:off x="-5105354" y="-3952163"/>
              <a:ext cx="14762327" cy="14762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8A34991B-12AE-4248-94D9-892F7B14EDE0}"/>
                </a:ext>
              </a:extLst>
            </p:cNvPr>
            <p:cNvSpPr/>
            <p:nvPr/>
          </p:nvSpPr>
          <p:spPr>
            <a:xfrm rot="18900000">
              <a:off x="-4851354" y="-3698163"/>
              <a:ext cx="14254327" cy="14254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F3D7E17E-53F0-4237-BA76-0F7F64781A15}"/>
                </a:ext>
              </a:extLst>
            </p:cNvPr>
            <p:cNvSpPr/>
            <p:nvPr/>
          </p:nvSpPr>
          <p:spPr>
            <a:xfrm rot="18900000">
              <a:off x="-4597354" y="-3444163"/>
              <a:ext cx="13746327" cy="13746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949704A6-1A9F-44BF-8066-2D5953FF0C91}"/>
                </a:ext>
              </a:extLst>
            </p:cNvPr>
            <p:cNvSpPr/>
            <p:nvPr/>
          </p:nvSpPr>
          <p:spPr>
            <a:xfrm rot="18900000">
              <a:off x="-4343354" y="-3190163"/>
              <a:ext cx="13238327" cy="13238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9D8F892E-719D-4E3C-AD41-16876C572B40}"/>
                </a:ext>
              </a:extLst>
            </p:cNvPr>
            <p:cNvSpPr/>
            <p:nvPr/>
          </p:nvSpPr>
          <p:spPr>
            <a:xfrm rot="18900000">
              <a:off x="-4089354" y="-2936163"/>
              <a:ext cx="12730326" cy="12730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E5CBD232-F7D5-4FE1-A049-3D4D42F57717}"/>
                </a:ext>
              </a:extLst>
            </p:cNvPr>
            <p:cNvSpPr/>
            <p:nvPr/>
          </p:nvSpPr>
          <p:spPr>
            <a:xfrm rot="18900000">
              <a:off x="-3835354" y="-2682163"/>
              <a:ext cx="12222326" cy="12222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043411AF-DF95-4989-90D5-1E8CDFEAC97C}"/>
                </a:ext>
              </a:extLst>
            </p:cNvPr>
            <p:cNvSpPr/>
            <p:nvPr/>
          </p:nvSpPr>
          <p:spPr>
            <a:xfrm rot="18900000">
              <a:off x="-3581354" y="-2428163"/>
              <a:ext cx="11714326" cy="11714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092E6730-48FC-4107-A9AF-090D45A277EB}"/>
                </a:ext>
              </a:extLst>
            </p:cNvPr>
            <p:cNvSpPr/>
            <p:nvPr/>
          </p:nvSpPr>
          <p:spPr>
            <a:xfrm rot="18900000">
              <a:off x="-3327354" y="-2174163"/>
              <a:ext cx="11206326" cy="11206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4C61CA9E-AC01-4602-AE8A-2DE5C25BFCFA}"/>
                </a:ext>
              </a:extLst>
            </p:cNvPr>
            <p:cNvSpPr/>
            <p:nvPr/>
          </p:nvSpPr>
          <p:spPr>
            <a:xfrm rot="18900000">
              <a:off x="-3073354" y="-1920163"/>
              <a:ext cx="10698326" cy="10698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B331C12C-4FA9-4821-B2B3-4CE98EE552A9}"/>
                </a:ext>
              </a:extLst>
            </p:cNvPr>
            <p:cNvSpPr/>
            <p:nvPr/>
          </p:nvSpPr>
          <p:spPr>
            <a:xfrm rot="18900000">
              <a:off x="-2819354" y="-1666163"/>
              <a:ext cx="10190326" cy="10190326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標題 9">
            <a:extLst>
              <a:ext uri="{FF2B5EF4-FFF2-40B4-BE49-F238E27FC236}">
                <a16:creationId xmlns:a16="http://schemas.microsoft.com/office/drawing/2014/main" id="{27DB6F65-F314-49E6-A392-097BBA302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568" y="174854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教案格式與內容</a:t>
            </a:r>
          </a:p>
        </p:txBody>
      </p:sp>
      <p:pic>
        <p:nvPicPr>
          <p:cNvPr id="66" name="圖片 65">
            <a:extLst>
              <a:ext uri="{FF2B5EF4-FFF2-40B4-BE49-F238E27FC236}">
                <a16:creationId xmlns:a16="http://schemas.microsoft.com/office/drawing/2014/main" id="{2E722C37-41C8-4D64-BC0E-4FB8763C8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902" y="1245482"/>
            <a:ext cx="4715533" cy="3972479"/>
          </a:xfrm>
          <a:prstGeom prst="rect">
            <a:avLst/>
          </a:prstGeom>
        </p:spPr>
      </p:pic>
      <p:pic>
        <p:nvPicPr>
          <p:cNvPr id="68" name="圖片 67">
            <a:extLst>
              <a:ext uri="{FF2B5EF4-FFF2-40B4-BE49-F238E27FC236}">
                <a16:creationId xmlns:a16="http://schemas.microsoft.com/office/drawing/2014/main" id="{934A44A3-DF61-4BFD-8890-6A300D3EE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347" y="1774227"/>
            <a:ext cx="4677428" cy="4944165"/>
          </a:xfrm>
          <a:prstGeom prst="rect">
            <a:avLst/>
          </a:prstGeom>
        </p:spPr>
      </p:pic>
      <p:sp>
        <p:nvSpPr>
          <p:cNvPr id="69" name="矩形 68">
            <a:extLst>
              <a:ext uri="{FF2B5EF4-FFF2-40B4-BE49-F238E27FC236}">
                <a16:creationId xmlns:a16="http://schemas.microsoft.com/office/drawing/2014/main" id="{7D7E3D78-0244-46C1-A74E-0A3C63588B2E}"/>
              </a:ext>
            </a:extLst>
          </p:cNvPr>
          <p:cNvSpPr/>
          <p:nvPr/>
        </p:nvSpPr>
        <p:spPr>
          <a:xfrm>
            <a:off x="663799" y="1712305"/>
            <a:ext cx="5137415" cy="452878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4FBFBBFC-50E9-4476-8414-1F59FCA26C53}"/>
              </a:ext>
            </a:extLst>
          </p:cNvPr>
          <p:cNvSpPr txBox="1"/>
          <p:nvPr/>
        </p:nvSpPr>
        <p:spPr>
          <a:xfrm>
            <a:off x="452046" y="5595613"/>
            <a:ext cx="5263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戶外教育</a:t>
            </a:r>
            <a:r>
              <a:rPr lang="zh-TW" alt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議題</a:t>
            </a:r>
            <a:r>
              <a:rPr lang="zh-TW" altLang="zh-TW" sz="24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內涵與</a:t>
            </a:r>
            <a:r>
              <a:rPr lang="en-US" altLang="zh-TW" sz="24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zh-TW" sz="24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年課綱的連結</a:t>
            </a:r>
            <a:endParaRPr lang="zh-TW" altLang="zh-TW" sz="2400" kern="100" dirty="0">
              <a:solidFill>
                <a:srgbClr val="0000FF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TW" altLang="en-US" sz="2400" dirty="0"/>
          </a:p>
        </p:txBody>
      </p:sp>
      <p:grpSp>
        <p:nvGrpSpPr>
          <p:cNvPr id="75" name="群組 74">
            <a:extLst>
              <a:ext uri="{FF2B5EF4-FFF2-40B4-BE49-F238E27FC236}">
                <a16:creationId xmlns:a16="http://schemas.microsoft.com/office/drawing/2014/main" id="{47BB37B0-A018-4B7D-9976-8E9855F9D363}"/>
              </a:ext>
            </a:extLst>
          </p:cNvPr>
          <p:cNvGrpSpPr/>
          <p:nvPr/>
        </p:nvGrpSpPr>
        <p:grpSpPr>
          <a:xfrm>
            <a:off x="1012217" y="1060775"/>
            <a:ext cx="10473909" cy="830997"/>
            <a:chOff x="859817" y="908375"/>
            <a:chExt cx="10473909" cy="830997"/>
          </a:xfrm>
        </p:grpSpPr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B61785F5-EF71-41EC-9090-624C521D9F25}"/>
                </a:ext>
              </a:extLst>
            </p:cNvPr>
            <p:cNvSpPr/>
            <p:nvPr/>
          </p:nvSpPr>
          <p:spPr>
            <a:xfrm>
              <a:off x="859817" y="1056932"/>
              <a:ext cx="3012659" cy="419342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cxnSp>
          <p:nvCxnSpPr>
            <p:cNvPr id="77" name="直線接點 76">
              <a:extLst>
                <a:ext uri="{FF2B5EF4-FFF2-40B4-BE49-F238E27FC236}">
                  <a16:creationId xmlns:a16="http://schemas.microsoft.com/office/drawing/2014/main" id="{3AA39D1C-1AE1-4EF5-958A-E6A452D253D4}"/>
                </a:ext>
              </a:extLst>
            </p:cNvPr>
            <p:cNvCxnSpPr>
              <a:cxnSpLocks/>
              <a:stCxn id="76" idx="3"/>
            </p:cNvCxnSpPr>
            <p:nvPr/>
          </p:nvCxnSpPr>
          <p:spPr>
            <a:xfrm flipV="1">
              <a:off x="3872476" y="1139103"/>
              <a:ext cx="617787" cy="12750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文字方塊 77">
              <a:extLst>
                <a:ext uri="{FF2B5EF4-FFF2-40B4-BE49-F238E27FC236}">
                  <a16:creationId xmlns:a16="http://schemas.microsoft.com/office/drawing/2014/main" id="{C43BB65A-3198-448B-A5BA-E4A49F7098C0}"/>
                </a:ext>
              </a:extLst>
            </p:cNvPr>
            <p:cNvSpPr txBox="1"/>
            <p:nvPr/>
          </p:nvSpPr>
          <p:spPr>
            <a:xfrm>
              <a:off x="4407077" y="908375"/>
              <a:ext cx="69266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zh-TW" sz="2400" b="1" kern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二、本課程戶外教育主題與</a:t>
              </a:r>
              <a:r>
                <a:rPr lang="en-US" altLang="zh-TW" sz="2400" b="1" kern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12</a:t>
              </a:r>
              <a:r>
                <a:rPr lang="zh-TW" altLang="zh-TW" sz="2400" b="1" kern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年課綱的連結內涵</a:t>
              </a:r>
              <a:endParaRPr lang="zh-TW" altLang="zh-TW" sz="24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endParaRPr lang="zh-TW" altLang="en-US" sz="2400" dirty="0"/>
            </a:p>
          </p:txBody>
        </p:sp>
      </p:grpSp>
      <p:cxnSp>
        <p:nvCxnSpPr>
          <p:cNvPr id="83" name="直線接點 82">
            <a:extLst>
              <a:ext uri="{FF2B5EF4-FFF2-40B4-BE49-F238E27FC236}">
                <a16:creationId xmlns:a16="http://schemas.microsoft.com/office/drawing/2014/main" id="{6616C7EA-313D-4DAD-A060-4E45F67C3E85}"/>
              </a:ext>
            </a:extLst>
          </p:cNvPr>
          <p:cNvCxnSpPr>
            <a:cxnSpLocks/>
            <a:stCxn id="69" idx="2"/>
          </p:cNvCxnSpPr>
          <p:nvPr/>
        </p:nvCxnSpPr>
        <p:spPr>
          <a:xfrm>
            <a:off x="3232507" y="2165183"/>
            <a:ext cx="0" cy="340131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>
            <a:extLst>
              <a:ext uri="{FF2B5EF4-FFF2-40B4-BE49-F238E27FC236}">
                <a16:creationId xmlns:a16="http://schemas.microsoft.com/office/drawing/2014/main" id="{706E6DF6-5890-42F6-8472-236A9E5EBAD1}"/>
              </a:ext>
            </a:extLst>
          </p:cNvPr>
          <p:cNvCxnSpPr>
            <a:cxnSpLocks/>
            <a:stCxn id="88" idx="1"/>
          </p:cNvCxnSpPr>
          <p:nvPr/>
        </p:nvCxnSpPr>
        <p:spPr>
          <a:xfrm flipH="1">
            <a:off x="3630421" y="4490668"/>
            <a:ext cx="2472864" cy="107582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矩形 87">
            <a:extLst>
              <a:ext uri="{FF2B5EF4-FFF2-40B4-BE49-F238E27FC236}">
                <a16:creationId xmlns:a16="http://schemas.microsoft.com/office/drawing/2014/main" id="{655923E5-A891-47CB-B129-A991397C3B95}"/>
              </a:ext>
            </a:extLst>
          </p:cNvPr>
          <p:cNvSpPr/>
          <p:nvPr/>
        </p:nvSpPr>
        <p:spPr>
          <a:xfrm>
            <a:off x="6103285" y="2298190"/>
            <a:ext cx="2131995" cy="4384956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2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131BCA57-159E-40AA-B6DC-0D6FC0E822CF}"/>
              </a:ext>
            </a:extLst>
          </p:cNvPr>
          <p:cNvGrpSpPr/>
          <p:nvPr/>
        </p:nvGrpSpPr>
        <p:grpSpPr>
          <a:xfrm>
            <a:off x="11194628" y="2166954"/>
            <a:ext cx="10104180" cy="10104180"/>
            <a:chOff x="-5359355" y="-4206164"/>
            <a:chExt cx="15270327" cy="15270327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2F3F1DE2-4B4A-4960-AEAA-48EDB9A50A74}"/>
                </a:ext>
              </a:extLst>
            </p:cNvPr>
            <p:cNvSpPr/>
            <p:nvPr/>
          </p:nvSpPr>
          <p:spPr>
            <a:xfrm rot="18900000">
              <a:off x="-1139405" y="13786"/>
              <a:ext cx="6830425" cy="6830425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50DAC81-B762-4B14-9AAD-114D61E1B545}"/>
                </a:ext>
              </a:extLst>
            </p:cNvPr>
            <p:cNvSpPr/>
            <p:nvPr/>
          </p:nvSpPr>
          <p:spPr>
            <a:xfrm rot="18900000">
              <a:off x="-1985211" y="-832020"/>
              <a:ext cx="8522039" cy="8522039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5FA5A38-2F7E-4183-82F1-25905155B83E}"/>
                </a:ext>
              </a:extLst>
            </p:cNvPr>
            <p:cNvSpPr/>
            <p:nvPr/>
          </p:nvSpPr>
          <p:spPr>
            <a:xfrm rot="18900000">
              <a:off x="-1623801" y="-470610"/>
              <a:ext cx="7799220" cy="779922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B7F385A8-D9A9-40C8-82D5-78FEBC631412}"/>
                </a:ext>
              </a:extLst>
            </p:cNvPr>
            <p:cNvSpPr/>
            <p:nvPr/>
          </p:nvSpPr>
          <p:spPr>
            <a:xfrm rot="18900000">
              <a:off x="-1262387" y="-109196"/>
              <a:ext cx="7076392" cy="707639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205314A-2469-424F-8170-D662A78919A3}"/>
                </a:ext>
              </a:extLst>
            </p:cNvPr>
            <p:cNvSpPr/>
            <p:nvPr/>
          </p:nvSpPr>
          <p:spPr>
            <a:xfrm rot="18900000">
              <a:off x="-900980" y="252211"/>
              <a:ext cx="6353576" cy="635357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92A39A1-B1AD-4128-A972-60486C18BF3C}"/>
                </a:ext>
              </a:extLst>
            </p:cNvPr>
            <p:cNvSpPr/>
            <p:nvPr/>
          </p:nvSpPr>
          <p:spPr>
            <a:xfrm rot="18900000">
              <a:off x="-539569" y="613622"/>
              <a:ext cx="5630751" cy="5630751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EF338D75-E69E-4F51-A742-08FCE55EC673}"/>
                </a:ext>
              </a:extLst>
            </p:cNvPr>
            <p:cNvSpPr/>
            <p:nvPr/>
          </p:nvSpPr>
          <p:spPr>
            <a:xfrm rot="18900000">
              <a:off x="-178158" y="975033"/>
              <a:ext cx="4907932" cy="490793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A3D8825-802C-403C-AA9F-4019F6CAE1C9}"/>
                </a:ext>
              </a:extLst>
            </p:cNvPr>
            <p:cNvSpPr/>
            <p:nvPr/>
          </p:nvSpPr>
          <p:spPr>
            <a:xfrm rot="18900000">
              <a:off x="183256" y="1336447"/>
              <a:ext cx="4185104" cy="418510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3E2FC166-AE0B-4682-9FD4-5D1352722696}"/>
                </a:ext>
              </a:extLst>
            </p:cNvPr>
            <p:cNvSpPr/>
            <p:nvPr/>
          </p:nvSpPr>
          <p:spPr>
            <a:xfrm rot="18900000">
              <a:off x="544666" y="1697857"/>
              <a:ext cx="3462285" cy="3462285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E7B85C1-66C6-4A38-BFD1-F2E5AEEDA9EC}"/>
                </a:ext>
              </a:extLst>
            </p:cNvPr>
            <p:cNvSpPr/>
            <p:nvPr/>
          </p:nvSpPr>
          <p:spPr>
            <a:xfrm rot="18900000">
              <a:off x="906075" y="2059266"/>
              <a:ext cx="2739467" cy="2739467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AB04860-576E-4EE2-B0C5-7A434566C1B6}"/>
                </a:ext>
              </a:extLst>
            </p:cNvPr>
            <p:cNvSpPr/>
            <p:nvPr/>
          </p:nvSpPr>
          <p:spPr>
            <a:xfrm rot="18900000">
              <a:off x="1267486" y="2420677"/>
              <a:ext cx="2016645" cy="2016645"/>
            </a:xfrm>
            <a:prstGeom prst="rect">
              <a:avLst/>
            </a:prstGeom>
            <a:noFill/>
            <a:ln w="7620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DEADE1F-0676-4ACB-B992-EC4EE25DC5EA}"/>
                </a:ext>
              </a:extLst>
            </p:cNvPr>
            <p:cNvSpPr/>
            <p:nvPr/>
          </p:nvSpPr>
          <p:spPr>
            <a:xfrm rot="18900000">
              <a:off x="-5359355" y="-4206164"/>
              <a:ext cx="15270327" cy="15270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5F288FF-2413-49E9-986F-57DB67887A4B}"/>
                </a:ext>
              </a:extLst>
            </p:cNvPr>
            <p:cNvSpPr/>
            <p:nvPr/>
          </p:nvSpPr>
          <p:spPr>
            <a:xfrm rot="18900000">
              <a:off x="-5105354" y="-3952163"/>
              <a:ext cx="14762327" cy="14762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B3ED436-22BC-4649-9B33-F8C0C918FB9A}"/>
                </a:ext>
              </a:extLst>
            </p:cNvPr>
            <p:cNvSpPr/>
            <p:nvPr/>
          </p:nvSpPr>
          <p:spPr>
            <a:xfrm rot="18900000">
              <a:off x="-4851355" y="-3698164"/>
              <a:ext cx="14254327" cy="14254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A8E0F12-673F-4658-B3DF-B42E1EB15FA2}"/>
                </a:ext>
              </a:extLst>
            </p:cNvPr>
            <p:cNvSpPr/>
            <p:nvPr/>
          </p:nvSpPr>
          <p:spPr>
            <a:xfrm rot="18900000">
              <a:off x="-4597354" y="-3444163"/>
              <a:ext cx="13746327" cy="13746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9376CBC-2AAA-414F-97BE-65953DADAB3C}"/>
                </a:ext>
              </a:extLst>
            </p:cNvPr>
            <p:cNvSpPr/>
            <p:nvPr/>
          </p:nvSpPr>
          <p:spPr>
            <a:xfrm rot="18900000">
              <a:off x="-4343355" y="-3190164"/>
              <a:ext cx="13238327" cy="13238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52E1875-4FEF-493C-909C-903AB54EF99F}"/>
                </a:ext>
              </a:extLst>
            </p:cNvPr>
            <p:cNvSpPr/>
            <p:nvPr/>
          </p:nvSpPr>
          <p:spPr>
            <a:xfrm rot="18900000">
              <a:off x="-4089354" y="-2936163"/>
              <a:ext cx="12730326" cy="12730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9653802-DEA3-4050-85CF-BBE8B79B721B}"/>
                </a:ext>
              </a:extLst>
            </p:cNvPr>
            <p:cNvSpPr/>
            <p:nvPr/>
          </p:nvSpPr>
          <p:spPr>
            <a:xfrm rot="18900000">
              <a:off x="-3835355" y="-2682164"/>
              <a:ext cx="12222326" cy="12222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1F5C437-0B15-4B53-B1F9-E5F25631D28C}"/>
                </a:ext>
              </a:extLst>
            </p:cNvPr>
            <p:cNvSpPr/>
            <p:nvPr/>
          </p:nvSpPr>
          <p:spPr>
            <a:xfrm rot="18900000">
              <a:off x="-3581354" y="-2428163"/>
              <a:ext cx="11714326" cy="11714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8FE3E36-8D47-4C06-9B79-A35581537D6E}"/>
                </a:ext>
              </a:extLst>
            </p:cNvPr>
            <p:cNvSpPr/>
            <p:nvPr/>
          </p:nvSpPr>
          <p:spPr>
            <a:xfrm rot="18900000">
              <a:off x="-3327355" y="-2174164"/>
              <a:ext cx="11206326" cy="11206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874AC64-8A08-45CF-AB56-72F2061F73F4}"/>
                </a:ext>
              </a:extLst>
            </p:cNvPr>
            <p:cNvSpPr/>
            <p:nvPr/>
          </p:nvSpPr>
          <p:spPr>
            <a:xfrm rot="18900000">
              <a:off x="-3073354" y="-1920163"/>
              <a:ext cx="10698325" cy="10698325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5576946-CC0F-4289-AA7E-6A8D4B04A7EE}"/>
                </a:ext>
              </a:extLst>
            </p:cNvPr>
            <p:cNvSpPr/>
            <p:nvPr/>
          </p:nvSpPr>
          <p:spPr>
            <a:xfrm rot="18900000">
              <a:off x="-2819353" y="-1666162"/>
              <a:ext cx="10190325" cy="10190325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37DCF6E-014D-4B8B-A770-F57FDBF146B5}"/>
              </a:ext>
            </a:extLst>
          </p:cNvPr>
          <p:cNvGrpSpPr/>
          <p:nvPr/>
        </p:nvGrpSpPr>
        <p:grpSpPr>
          <a:xfrm>
            <a:off x="-7779174" y="-4186675"/>
            <a:ext cx="8478582" cy="8478582"/>
            <a:chOff x="-5359354" y="-4206163"/>
            <a:chExt cx="15270327" cy="15270327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6A6A292F-2C02-4CAC-A52A-A0A1FD73CDE5}"/>
                </a:ext>
              </a:extLst>
            </p:cNvPr>
            <p:cNvSpPr/>
            <p:nvPr/>
          </p:nvSpPr>
          <p:spPr>
            <a:xfrm rot="18900000">
              <a:off x="-1139404" y="13787"/>
              <a:ext cx="6830426" cy="683042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5E73CA8-2ABD-4A27-8BA0-54128FBDFC4B}"/>
                </a:ext>
              </a:extLst>
            </p:cNvPr>
            <p:cNvSpPr/>
            <p:nvPr/>
          </p:nvSpPr>
          <p:spPr>
            <a:xfrm rot="18900000">
              <a:off x="-872381" y="280810"/>
              <a:ext cx="6296380" cy="629638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12DA2C19-350F-4878-86A9-9C8599071F49}"/>
                </a:ext>
              </a:extLst>
            </p:cNvPr>
            <p:cNvSpPr/>
            <p:nvPr/>
          </p:nvSpPr>
          <p:spPr>
            <a:xfrm rot="18900000">
              <a:off x="-605358" y="547833"/>
              <a:ext cx="5762334" cy="576233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5A8063B7-8D17-41D0-9C50-221D86A474DB}"/>
                </a:ext>
              </a:extLst>
            </p:cNvPr>
            <p:cNvSpPr/>
            <p:nvPr/>
          </p:nvSpPr>
          <p:spPr>
            <a:xfrm rot="18900000">
              <a:off x="-338335" y="814856"/>
              <a:ext cx="5228288" cy="5228288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6330995-BD41-4BE7-9DB8-B71D918C7D6F}"/>
                </a:ext>
              </a:extLst>
            </p:cNvPr>
            <p:cNvSpPr/>
            <p:nvPr/>
          </p:nvSpPr>
          <p:spPr>
            <a:xfrm rot="18900000">
              <a:off x="-71313" y="1081878"/>
              <a:ext cx="4694244" cy="469424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B45F9D2-0687-41F1-AD2C-F2A9FE182FA8}"/>
                </a:ext>
              </a:extLst>
            </p:cNvPr>
            <p:cNvSpPr/>
            <p:nvPr/>
          </p:nvSpPr>
          <p:spPr>
            <a:xfrm rot="18900000">
              <a:off x="195711" y="1348902"/>
              <a:ext cx="4160196" cy="416019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5BA8071E-A083-4A8F-B17E-919FF098F99D}"/>
                </a:ext>
              </a:extLst>
            </p:cNvPr>
            <p:cNvSpPr/>
            <p:nvPr/>
          </p:nvSpPr>
          <p:spPr>
            <a:xfrm rot="18900000">
              <a:off x="462734" y="1615925"/>
              <a:ext cx="3626150" cy="362615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AE94C83-E8F6-4EFC-9658-BE6B7C652B87}"/>
                </a:ext>
              </a:extLst>
            </p:cNvPr>
            <p:cNvSpPr/>
            <p:nvPr/>
          </p:nvSpPr>
          <p:spPr>
            <a:xfrm rot="18900000">
              <a:off x="729758" y="1882949"/>
              <a:ext cx="3092102" cy="309210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32B6F6B7-E991-404B-A8C3-BB52EC88F7E5}"/>
                </a:ext>
              </a:extLst>
            </p:cNvPr>
            <p:cNvSpPr/>
            <p:nvPr/>
          </p:nvSpPr>
          <p:spPr>
            <a:xfrm rot="18900000">
              <a:off x="996780" y="2149971"/>
              <a:ext cx="2558058" cy="2558058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68E9105D-14BC-4103-808C-142386602D8B}"/>
                </a:ext>
              </a:extLst>
            </p:cNvPr>
            <p:cNvSpPr/>
            <p:nvPr/>
          </p:nvSpPr>
          <p:spPr>
            <a:xfrm rot="18900000">
              <a:off x="1263803" y="2416994"/>
              <a:ext cx="2024012" cy="202401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FF2F5F51-1DD4-4DFC-89F5-0DA275BAC97D}"/>
                </a:ext>
              </a:extLst>
            </p:cNvPr>
            <p:cNvSpPr/>
            <p:nvPr/>
          </p:nvSpPr>
          <p:spPr>
            <a:xfrm rot="18900000">
              <a:off x="1530826" y="2684017"/>
              <a:ext cx="1489966" cy="1489966"/>
            </a:xfrm>
            <a:prstGeom prst="rect">
              <a:avLst/>
            </a:prstGeom>
            <a:noFill/>
            <a:ln w="7620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2565521E-5559-4122-8DAC-92D9B6C7AB8C}"/>
                </a:ext>
              </a:extLst>
            </p:cNvPr>
            <p:cNvSpPr/>
            <p:nvPr/>
          </p:nvSpPr>
          <p:spPr>
            <a:xfrm rot="18900000">
              <a:off x="-5359354" y="-4206163"/>
              <a:ext cx="15270327" cy="15270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FDAD5DB2-3CAC-45AD-8F91-46E8937C20CD}"/>
                </a:ext>
              </a:extLst>
            </p:cNvPr>
            <p:cNvSpPr/>
            <p:nvPr/>
          </p:nvSpPr>
          <p:spPr>
            <a:xfrm rot="18900000">
              <a:off x="-5105354" y="-3952163"/>
              <a:ext cx="14762327" cy="14762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8A34991B-12AE-4248-94D9-892F7B14EDE0}"/>
                </a:ext>
              </a:extLst>
            </p:cNvPr>
            <p:cNvSpPr/>
            <p:nvPr/>
          </p:nvSpPr>
          <p:spPr>
            <a:xfrm rot="18900000">
              <a:off x="-4851354" y="-3698163"/>
              <a:ext cx="14254327" cy="14254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F3D7E17E-53F0-4237-BA76-0F7F64781A15}"/>
                </a:ext>
              </a:extLst>
            </p:cNvPr>
            <p:cNvSpPr/>
            <p:nvPr/>
          </p:nvSpPr>
          <p:spPr>
            <a:xfrm rot="18900000">
              <a:off x="-4597354" y="-3444163"/>
              <a:ext cx="13746327" cy="13746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949704A6-1A9F-44BF-8066-2D5953FF0C91}"/>
                </a:ext>
              </a:extLst>
            </p:cNvPr>
            <p:cNvSpPr/>
            <p:nvPr/>
          </p:nvSpPr>
          <p:spPr>
            <a:xfrm rot="18900000">
              <a:off x="-4343354" y="-3190163"/>
              <a:ext cx="13238327" cy="13238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9D8F892E-719D-4E3C-AD41-16876C572B40}"/>
                </a:ext>
              </a:extLst>
            </p:cNvPr>
            <p:cNvSpPr/>
            <p:nvPr/>
          </p:nvSpPr>
          <p:spPr>
            <a:xfrm rot="18900000">
              <a:off x="-4089354" y="-2936163"/>
              <a:ext cx="12730326" cy="12730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E5CBD232-F7D5-4FE1-A049-3D4D42F57717}"/>
                </a:ext>
              </a:extLst>
            </p:cNvPr>
            <p:cNvSpPr/>
            <p:nvPr/>
          </p:nvSpPr>
          <p:spPr>
            <a:xfrm rot="18900000">
              <a:off x="-3835354" y="-2682163"/>
              <a:ext cx="12222326" cy="12222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043411AF-DF95-4989-90D5-1E8CDFEAC97C}"/>
                </a:ext>
              </a:extLst>
            </p:cNvPr>
            <p:cNvSpPr/>
            <p:nvPr/>
          </p:nvSpPr>
          <p:spPr>
            <a:xfrm rot="18900000">
              <a:off x="-3581354" y="-2428163"/>
              <a:ext cx="11714326" cy="11714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092E6730-48FC-4107-A9AF-090D45A277EB}"/>
                </a:ext>
              </a:extLst>
            </p:cNvPr>
            <p:cNvSpPr/>
            <p:nvPr/>
          </p:nvSpPr>
          <p:spPr>
            <a:xfrm rot="18900000">
              <a:off x="-3327354" y="-2174163"/>
              <a:ext cx="11206326" cy="11206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4C61CA9E-AC01-4602-AE8A-2DE5C25BFCFA}"/>
                </a:ext>
              </a:extLst>
            </p:cNvPr>
            <p:cNvSpPr/>
            <p:nvPr/>
          </p:nvSpPr>
          <p:spPr>
            <a:xfrm rot="18900000">
              <a:off x="-3073354" y="-1920163"/>
              <a:ext cx="10698326" cy="10698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B331C12C-4FA9-4821-B2B3-4CE98EE552A9}"/>
                </a:ext>
              </a:extLst>
            </p:cNvPr>
            <p:cNvSpPr/>
            <p:nvPr/>
          </p:nvSpPr>
          <p:spPr>
            <a:xfrm rot="18900000">
              <a:off x="-2819354" y="-1666163"/>
              <a:ext cx="10190326" cy="10190326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標題 9">
            <a:extLst>
              <a:ext uri="{FF2B5EF4-FFF2-40B4-BE49-F238E27FC236}">
                <a16:creationId xmlns:a16="http://schemas.microsoft.com/office/drawing/2014/main" id="{27DB6F65-F314-49E6-A392-097BBA302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568" y="174854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教案格式與內容</a:t>
            </a:r>
          </a:p>
        </p:txBody>
      </p:sp>
      <p:pic>
        <p:nvPicPr>
          <p:cNvPr id="64" name="圖片 63">
            <a:extLst>
              <a:ext uri="{FF2B5EF4-FFF2-40B4-BE49-F238E27FC236}">
                <a16:creationId xmlns:a16="http://schemas.microsoft.com/office/drawing/2014/main" id="{44534692-B3EA-4938-BF0B-52008FEA7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787" y="717907"/>
            <a:ext cx="6515500" cy="5970191"/>
          </a:xfrm>
          <a:prstGeom prst="rect">
            <a:avLst/>
          </a:prstGeom>
        </p:spPr>
      </p:pic>
      <p:sp>
        <p:nvSpPr>
          <p:cNvPr id="65" name="文字方塊 64">
            <a:extLst>
              <a:ext uri="{FF2B5EF4-FFF2-40B4-BE49-F238E27FC236}">
                <a16:creationId xmlns:a16="http://schemas.microsoft.com/office/drawing/2014/main" id="{6A5B4D2E-E027-4977-8D2A-7B1CF60412AE}"/>
              </a:ext>
            </a:extLst>
          </p:cNvPr>
          <p:cNvSpPr txBox="1"/>
          <p:nvPr/>
        </p:nvSpPr>
        <p:spPr>
          <a:xfrm>
            <a:off x="437494" y="1410932"/>
            <a:ext cx="4949721" cy="482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600" b="1" kern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三、</a:t>
            </a:r>
            <a:r>
              <a:rPr lang="zh-TW" altLang="zh-TW" sz="2600" b="1" kern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課程</a:t>
            </a:r>
            <a:r>
              <a:rPr lang="zh-TW" altLang="zh-TW" sz="2600" b="1" kern="1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風險評估、管理與應用</a:t>
            </a:r>
            <a:endParaRPr lang="en-US" altLang="zh-TW" sz="2600" b="1" kern="100" dirty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Helvetica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2600" b="1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(</a:t>
            </a:r>
            <a:r>
              <a:rPr lang="zh-TW" altLang="en-US" sz="2600" b="1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環境、設備、人員所造成</a:t>
            </a:r>
            <a:r>
              <a:rPr lang="en-US" altLang="zh-TW" sz="2600" b="1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)</a:t>
            </a:r>
            <a:endParaRPr lang="en-US" altLang="zh-TW" sz="2600" b="1" kern="100" dirty="0">
              <a:solidFill>
                <a:srgbClr val="0000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Helvetica" panose="020B0604020202020204" pitchFamily="34" charset="0"/>
            </a:endParaRP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6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危險因子</a:t>
            </a:r>
            <a:endParaRPr lang="en-US" altLang="zh-TW" sz="26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Helvetica" panose="020B0604020202020204" pitchFamily="34" charset="0"/>
            </a:endParaRP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600" kern="100" dirty="0"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傷害徵狀</a:t>
            </a:r>
            <a:endParaRPr lang="en-US" altLang="zh-TW" sz="2600" kern="100" dirty="0">
              <a:latin typeface="標楷體" panose="03000509000000000000" pitchFamily="65" charset="-120"/>
              <a:ea typeface="標楷體" panose="03000509000000000000" pitchFamily="65" charset="-120"/>
              <a:cs typeface="Helvetica" panose="020B0604020202020204" pitchFamily="34" charset="0"/>
            </a:endParaRP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6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發生機率</a:t>
            </a:r>
            <a:endParaRPr lang="en-US" altLang="zh-TW" sz="26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Helvetica" panose="020B0604020202020204" pitchFamily="34" charset="0"/>
            </a:endParaRP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600" kern="100" dirty="0"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嚴重程度</a:t>
            </a:r>
            <a:endParaRPr lang="en-US" altLang="zh-TW" sz="2600" kern="100" dirty="0">
              <a:latin typeface="標楷體" panose="03000509000000000000" pitchFamily="65" charset="-120"/>
              <a:ea typeface="標楷體" panose="03000509000000000000" pitchFamily="65" charset="-120"/>
              <a:cs typeface="Helvetica" panose="020B0604020202020204" pitchFamily="34" charset="0"/>
            </a:endParaRP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6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控制策略</a:t>
            </a:r>
            <a:endParaRPr lang="zh-TW" altLang="zh-TW" sz="26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TW" altLang="en-US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41FAD41-9E7C-EFB9-690B-B0414C3E1D17}"/>
              </a:ext>
            </a:extLst>
          </p:cNvPr>
          <p:cNvSpPr/>
          <p:nvPr/>
        </p:nvSpPr>
        <p:spPr>
          <a:xfrm>
            <a:off x="8372475" y="2133862"/>
            <a:ext cx="885825" cy="20967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603C38-4851-26DD-4F82-F1FFD123E804}"/>
              </a:ext>
            </a:extLst>
          </p:cNvPr>
          <p:cNvSpPr/>
          <p:nvPr/>
        </p:nvSpPr>
        <p:spPr>
          <a:xfrm>
            <a:off x="8353875" y="3657657"/>
            <a:ext cx="885825" cy="20967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856998A-3FF4-DD7C-CB78-2997A2E3B162}"/>
              </a:ext>
            </a:extLst>
          </p:cNvPr>
          <p:cNvSpPr/>
          <p:nvPr/>
        </p:nvSpPr>
        <p:spPr>
          <a:xfrm>
            <a:off x="8335001" y="5176527"/>
            <a:ext cx="885825" cy="20967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833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131BCA57-159E-40AA-B6DC-0D6FC0E822CF}"/>
              </a:ext>
            </a:extLst>
          </p:cNvPr>
          <p:cNvGrpSpPr/>
          <p:nvPr/>
        </p:nvGrpSpPr>
        <p:grpSpPr>
          <a:xfrm>
            <a:off x="11194628" y="2166954"/>
            <a:ext cx="10104180" cy="10104180"/>
            <a:chOff x="-5359355" y="-4206164"/>
            <a:chExt cx="15270327" cy="15270327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2F3F1DE2-4B4A-4960-AEAA-48EDB9A50A74}"/>
                </a:ext>
              </a:extLst>
            </p:cNvPr>
            <p:cNvSpPr/>
            <p:nvPr/>
          </p:nvSpPr>
          <p:spPr>
            <a:xfrm rot="18900000">
              <a:off x="-1139405" y="13786"/>
              <a:ext cx="6830425" cy="6830425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50DAC81-B762-4B14-9AAD-114D61E1B545}"/>
                </a:ext>
              </a:extLst>
            </p:cNvPr>
            <p:cNvSpPr/>
            <p:nvPr/>
          </p:nvSpPr>
          <p:spPr>
            <a:xfrm rot="18900000">
              <a:off x="-1985211" y="-832020"/>
              <a:ext cx="8522039" cy="8522039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5FA5A38-2F7E-4183-82F1-25905155B83E}"/>
                </a:ext>
              </a:extLst>
            </p:cNvPr>
            <p:cNvSpPr/>
            <p:nvPr/>
          </p:nvSpPr>
          <p:spPr>
            <a:xfrm rot="18900000">
              <a:off x="-1623801" y="-470610"/>
              <a:ext cx="7799220" cy="779922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B7F385A8-D9A9-40C8-82D5-78FEBC631412}"/>
                </a:ext>
              </a:extLst>
            </p:cNvPr>
            <p:cNvSpPr/>
            <p:nvPr/>
          </p:nvSpPr>
          <p:spPr>
            <a:xfrm rot="18900000">
              <a:off x="-1262387" y="-109196"/>
              <a:ext cx="7076392" cy="707639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205314A-2469-424F-8170-D662A78919A3}"/>
                </a:ext>
              </a:extLst>
            </p:cNvPr>
            <p:cNvSpPr/>
            <p:nvPr/>
          </p:nvSpPr>
          <p:spPr>
            <a:xfrm rot="18900000">
              <a:off x="-900980" y="252211"/>
              <a:ext cx="6353576" cy="635357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92A39A1-B1AD-4128-A972-60486C18BF3C}"/>
                </a:ext>
              </a:extLst>
            </p:cNvPr>
            <p:cNvSpPr/>
            <p:nvPr/>
          </p:nvSpPr>
          <p:spPr>
            <a:xfrm rot="18900000">
              <a:off x="-539569" y="613622"/>
              <a:ext cx="5630751" cy="5630751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EF338D75-E69E-4F51-A742-08FCE55EC673}"/>
                </a:ext>
              </a:extLst>
            </p:cNvPr>
            <p:cNvSpPr/>
            <p:nvPr/>
          </p:nvSpPr>
          <p:spPr>
            <a:xfrm rot="18900000">
              <a:off x="-178158" y="975033"/>
              <a:ext cx="4907932" cy="490793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A3D8825-802C-403C-AA9F-4019F6CAE1C9}"/>
                </a:ext>
              </a:extLst>
            </p:cNvPr>
            <p:cNvSpPr/>
            <p:nvPr/>
          </p:nvSpPr>
          <p:spPr>
            <a:xfrm rot="18900000">
              <a:off x="183256" y="1336447"/>
              <a:ext cx="4185104" cy="418510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3E2FC166-AE0B-4682-9FD4-5D1352722696}"/>
                </a:ext>
              </a:extLst>
            </p:cNvPr>
            <p:cNvSpPr/>
            <p:nvPr/>
          </p:nvSpPr>
          <p:spPr>
            <a:xfrm rot="18900000">
              <a:off x="544666" y="1697857"/>
              <a:ext cx="3462285" cy="3462285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E7B85C1-66C6-4A38-BFD1-F2E5AEEDA9EC}"/>
                </a:ext>
              </a:extLst>
            </p:cNvPr>
            <p:cNvSpPr/>
            <p:nvPr/>
          </p:nvSpPr>
          <p:spPr>
            <a:xfrm rot="18900000">
              <a:off x="906075" y="2059266"/>
              <a:ext cx="2739467" cy="2739467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AB04860-576E-4EE2-B0C5-7A434566C1B6}"/>
                </a:ext>
              </a:extLst>
            </p:cNvPr>
            <p:cNvSpPr/>
            <p:nvPr/>
          </p:nvSpPr>
          <p:spPr>
            <a:xfrm rot="18900000">
              <a:off x="1267486" y="2420677"/>
              <a:ext cx="2016645" cy="2016645"/>
            </a:xfrm>
            <a:prstGeom prst="rect">
              <a:avLst/>
            </a:prstGeom>
            <a:noFill/>
            <a:ln w="7620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DEADE1F-0676-4ACB-B992-EC4EE25DC5EA}"/>
                </a:ext>
              </a:extLst>
            </p:cNvPr>
            <p:cNvSpPr/>
            <p:nvPr/>
          </p:nvSpPr>
          <p:spPr>
            <a:xfrm rot="18900000">
              <a:off x="-5359355" y="-4206164"/>
              <a:ext cx="15270327" cy="15270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5F288FF-2413-49E9-986F-57DB67887A4B}"/>
                </a:ext>
              </a:extLst>
            </p:cNvPr>
            <p:cNvSpPr/>
            <p:nvPr/>
          </p:nvSpPr>
          <p:spPr>
            <a:xfrm rot="18900000">
              <a:off x="-5105354" y="-3952163"/>
              <a:ext cx="14762327" cy="14762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B3ED436-22BC-4649-9B33-F8C0C918FB9A}"/>
                </a:ext>
              </a:extLst>
            </p:cNvPr>
            <p:cNvSpPr/>
            <p:nvPr/>
          </p:nvSpPr>
          <p:spPr>
            <a:xfrm rot="18900000">
              <a:off x="-4851355" y="-3698164"/>
              <a:ext cx="14254327" cy="14254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A8E0F12-673F-4658-B3DF-B42E1EB15FA2}"/>
                </a:ext>
              </a:extLst>
            </p:cNvPr>
            <p:cNvSpPr/>
            <p:nvPr/>
          </p:nvSpPr>
          <p:spPr>
            <a:xfrm rot="18900000">
              <a:off x="-4597354" y="-3444163"/>
              <a:ext cx="13746327" cy="13746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9376CBC-2AAA-414F-97BE-65953DADAB3C}"/>
                </a:ext>
              </a:extLst>
            </p:cNvPr>
            <p:cNvSpPr/>
            <p:nvPr/>
          </p:nvSpPr>
          <p:spPr>
            <a:xfrm rot="18900000">
              <a:off x="-4343355" y="-3190164"/>
              <a:ext cx="13238327" cy="13238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52E1875-4FEF-493C-909C-903AB54EF99F}"/>
                </a:ext>
              </a:extLst>
            </p:cNvPr>
            <p:cNvSpPr/>
            <p:nvPr/>
          </p:nvSpPr>
          <p:spPr>
            <a:xfrm rot="18900000">
              <a:off x="-4089354" y="-2936163"/>
              <a:ext cx="12730326" cy="12730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9653802-DEA3-4050-85CF-BBE8B79B721B}"/>
                </a:ext>
              </a:extLst>
            </p:cNvPr>
            <p:cNvSpPr/>
            <p:nvPr/>
          </p:nvSpPr>
          <p:spPr>
            <a:xfrm rot="18900000">
              <a:off x="-3835355" y="-2682164"/>
              <a:ext cx="12222326" cy="12222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1F5C437-0B15-4B53-B1F9-E5F25631D28C}"/>
                </a:ext>
              </a:extLst>
            </p:cNvPr>
            <p:cNvSpPr/>
            <p:nvPr/>
          </p:nvSpPr>
          <p:spPr>
            <a:xfrm rot="18900000">
              <a:off x="-3581354" y="-2428163"/>
              <a:ext cx="11714326" cy="11714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8FE3E36-8D47-4C06-9B79-A35581537D6E}"/>
                </a:ext>
              </a:extLst>
            </p:cNvPr>
            <p:cNvSpPr/>
            <p:nvPr/>
          </p:nvSpPr>
          <p:spPr>
            <a:xfrm rot="18900000">
              <a:off x="-3327355" y="-2174164"/>
              <a:ext cx="11206326" cy="11206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874AC64-8A08-45CF-AB56-72F2061F73F4}"/>
                </a:ext>
              </a:extLst>
            </p:cNvPr>
            <p:cNvSpPr/>
            <p:nvPr/>
          </p:nvSpPr>
          <p:spPr>
            <a:xfrm rot="18900000">
              <a:off x="-3073354" y="-1920163"/>
              <a:ext cx="10698325" cy="10698325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5576946-CC0F-4289-AA7E-6A8D4B04A7EE}"/>
                </a:ext>
              </a:extLst>
            </p:cNvPr>
            <p:cNvSpPr/>
            <p:nvPr/>
          </p:nvSpPr>
          <p:spPr>
            <a:xfrm rot="18900000">
              <a:off x="-2819353" y="-1666162"/>
              <a:ext cx="10190325" cy="10190325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37DCF6E-014D-4B8B-A770-F57FDBF146B5}"/>
              </a:ext>
            </a:extLst>
          </p:cNvPr>
          <p:cNvGrpSpPr/>
          <p:nvPr/>
        </p:nvGrpSpPr>
        <p:grpSpPr>
          <a:xfrm>
            <a:off x="-7779174" y="-4186675"/>
            <a:ext cx="8478582" cy="8478582"/>
            <a:chOff x="-5359354" y="-4206163"/>
            <a:chExt cx="15270327" cy="15270327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6A6A292F-2C02-4CAC-A52A-A0A1FD73CDE5}"/>
                </a:ext>
              </a:extLst>
            </p:cNvPr>
            <p:cNvSpPr/>
            <p:nvPr/>
          </p:nvSpPr>
          <p:spPr>
            <a:xfrm rot="18900000">
              <a:off x="-1139404" y="13787"/>
              <a:ext cx="6830426" cy="683042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5E73CA8-2ABD-4A27-8BA0-54128FBDFC4B}"/>
                </a:ext>
              </a:extLst>
            </p:cNvPr>
            <p:cNvSpPr/>
            <p:nvPr/>
          </p:nvSpPr>
          <p:spPr>
            <a:xfrm rot="18900000">
              <a:off x="-872381" y="280810"/>
              <a:ext cx="6296380" cy="629638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12DA2C19-350F-4878-86A9-9C8599071F49}"/>
                </a:ext>
              </a:extLst>
            </p:cNvPr>
            <p:cNvSpPr/>
            <p:nvPr/>
          </p:nvSpPr>
          <p:spPr>
            <a:xfrm rot="18900000">
              <a:off x="-605358" y="547833"/>
              <a:ext cx="5762334" cy="576233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5A8063B7-8D17-41D0-9C50-221D86A474DB}"/>
                </a:ext>
              </a:extLst>
            </p:cNvPr>
            <p:cNvSpPr/>
            <p:nvPr/>
          </p:nvSpPr>
          <p:spPr>
            <a:xfrm rot="18900000">
              <a:off x="-338335" y="814856"/>
              <a:ext cx="5228288" cy="5228288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6330995-BD41-4BE7-9DB8-B71D918C7D6F}"/>
                </a:ext>
              </a:extLst>
            </p:cNvPr>
            <p:cNvSpPr/>
            <p:nvPr/>
          </p:nvSpPr>
          <p:spPr>
            <a:xfrm rot="18900000">
              <a:off x="-71313" y="1081878"/>
              <a:ext cx="4694244" cy="469424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B45F9D2-0687-41F1-AD2C-F2A9FE182FA8}"/>
                </a:ext>
              </a:extLst>
            </p:cNvPr>
            <p:cNvSpPr/>
            <p:nvPr/>
          </p:nvSpPr>
          <p:spPr>
            <a:xfrm rot="18900000">
              <a:off x="195711" y="1348902"/>
              <a:ext cx="4160196" cy="416019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5BA8071E-A083-4A8F-B17E-919FF098F99D}"/>
                </a:ext>
              </a:extLst>
            </p:cNvPr>
            <p:cNvSpPr/>
            <p:nvPr/>
          </p:nvSpPr>
          <p:spPr>
            <a:xfrm rot="18900000">
              <a:off x="462734" y="1615925"/>
              <a:ext cx="3626150" cy="362615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AE94C83-E8F6-4EFC-9658-BE6B7C652B87}"/>
                </a:ext>
              </a:extLst>
            </p:cNvPr>
            <p:cNvSpPr/>
            <p:nvPr/>
          </p:nvSpPr>
          <p:spPr>
            <a:xfrm rot="18900000">
              <a:off x="729758" y="1882949"/>
              <a:ext cx="3092102" cy="309210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32B6F6B7-E991-404B-A8C3-BB52EC88F7E5}"/>
                </a:ext>
              </a:extLst>
            </p:cNvPr>
            <p:cNvSpPr/>
            <p:nvPr/>
          </p:nvSpPr>
          <p:spPr>
            <a:xfrm rot="18900000">
              <a:off x="996780" y="2149971"/>
              <a:ext cx="2558058" cy="2558058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68E9105D-14BC-4103-808C-142386602D8B}"/>
                </a:ext>
              </a:extLst>
            </p:cNvPr>
            <p:cNvSpPr/>
            <p:nvPr/>
          </p:nvSpPr>
          <p:spPr>
            <a:xfrm rot="18900000">
              <a:off x="1263803" y="2416994"/>
              <a:ext cx="2024012" cy="202401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FF2F5F51-1DD4-4DFC-89F5-0DA275BAC97D}"/>
                </a:ext>
              </a:extLst>
            </p:cNvPr>
            <p:cNvSpPr/>
            <p:nvPr/>
          </p:nvSpPr>
          <p:spPr>
            <a:xfrm rot="18900000">
              <a:off x="1530826" y="2684017"/>
              <a:ext cx="1489966" cy="1489966"/>
            </a:xfrm>
            <a:prstGeom prst="rect">
              <a:avLst/>
            </a:prstGeom>
            <a:noFill/>
            <a:ln w="7620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2565521E-5559-4122-8DAC-92D9B6C7AB8C}"/>
                </a:ext>
              </a:extLst>
            </p:cNvPr>
            <p:cNvSpPr/>
            <p:nvPr/>
          </p:nvSpPr>
          <p:spPr>
            <a:xfrm rot="18900000">
              <a:off x="-5359354" y="-4206163"/>
              <a:ext cx="15270327" cy="15270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FDAD5DB2-3CAC-45AD-8F91-46E8937C20CD}"/>
                </a:ext>
              </a:extLst>
            </p:cNvPr>
            <p:cNvSpPr/>
            <p:nvPr/>
          </p:nvSpPr>
          <p:spPr>
            <a:xfrm rot="18900000">
              <a:off x="-5105354" y="-3952163"/>
              <a:ext cx="14762327" cy="14762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8A34991B-12AE-4248-94D9-892F7B14EDE0}"/>
                </a:ext>
              </a:extLst>
            </p:cNvPr>
            <p:cNvSpPr/>
            <p:nvPr/>
          </p:nvSpPr>
          <p:spPr>
            <a:xfrm rot="18900000">
              <a:off x="-4851354" y="-3698163"/>
              <a:ext cx="14254327" cy="14254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F3D7E17E-53F0-4237-BA76-0F7F64781A15}"/>
                </a:ext>
              </a:extLst>
            </p:cNvPr>
            <p:cNvSpPr/>
            <p:nvPr/>
          </p:nvSpPr>
          <p:spPr>
            <a:xfrm rot="18900000">
              <a:off x="-4597354" y="-3444163"/>
              <a:ext cx="13746327" cy="13746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949704A6-1A9F-44BF-8066-2D5953FF0C91}"/>
                </a:ext>
              </a:extLst>
            </p:cNvPr>
            <p:cNvSpPr/>
            <p:nvPr/>
          </p:nvSpPr>
          <p:spPr>
            <a:xfrm rot="18900000">
              <a:off x="-4343354" y="-3190163"/>
              <a:ext cx="13238327" cy="13238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9D8F892E-719D-4E3C-AD41-16876C572B40}"/>
                </a:ext>
              </a:extLst>
            </p:cNvPr>
            <p:cNvSpPr/>
            <p:nvPr/>
          </p:nvSpPr>
          <p:spPr>
            <a:xfrm rot="18900000">
              <a:off x="-4089354" y="-2936163"/>
              <a:ext cx="12730326" cy="12730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E5CBD232-F7D5-4FE1-A049-3D4D42F57717}"/>
                </a:ext>
              </a:extLst>
            </p:cNvPr>
            <p:cNvSpPr/>
            <p:nvPr/>
          </p:nvSpPr>
          <p:spPr>
            <a:xfrm rot="18900000">
              <a:off x="-3835354" y="-2682163"/>
              <a:ext cx="12222326" cy="12222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043411AF-DF95-4989-90D5-1E8CDFEAC97C}"/>
                </a:ext>
              </a:extLst>
            </p:cNvPr>
            <p:cNvSpPr/>
            <p:nvPr/>
          </p:nvSpPr>
          <p:spPr>
            <a:xfrm rot="18900000">
              <a:off x="-3581354" y="-2428163"/>
              <a:ext cx="11714326" cy="11714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092E6730-48FC-4107-A9AF-090D45A277EB}"/>
                </a:ext>
              </a:extLst>
            </p:cNvPr>
            <p:cNvSpPr/>
            <p:nvPr/>
          </p:nvSpPr>
          <p:spPr>
            <a:xfrm rot="18900000">
              <a:off x="-3327354" y="-2174163"/>
              <a:ext cx="11206326" cy="11206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4C61CA9E-AC01-4602-AE8A-2DE5C25BFCFA}"/>
                </a:ext>
              </a:extLst>
            </p:cNvPr>
            <p:cNvSpPr/>
            <p:nvPr/>
          </p:nvSpPr>
          <p:spPr>
            <a:xfrm rot="18900000">
              <a:off x="-3073354" y="-1920163"/>
              <a:ext cx="10698326" cy="10698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B331C12C-4FA9-4821-B2B3-4CE98EE552A9}"/>
                </a:ext>
              </a:extLst>
            </p:cNvPr>
            <p:cNvSpPr/>
            <p:nvPr/>
          </p:nvSpPr>
          <p:spPr>
            <a:xfrm rot="18900000">
              <a:off x="-2819354" y="-1666163"/>
              <a:ext cx="10190326" cy="10190326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標題 9">
            <a:extLst>
              <a:ext uri="{FF2B5EF4-FFF2-40B4-BE49-F238E27FC236}">
                <a16:creationId xmlns:a16="http://schemas.microsoft.com/office/drawing/2014/main" id="{27DB6F65-F314-49E6-A392-097BBA302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568" y="174854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教案格式與內容</a:t>
            </a:r>
          </a:p>
        </p:txBody>
      </p: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6A5B4D2E-E027-4977-8D2A-7B1CF60412AE}"/>
              </a:ext>
            </a:extLst>
          </p:cNvPr>
          <p:cNvSpPr txBox="1"/>
          <p:nvPr/>
        </p:nvSpPr>
        <p:spPr>
          <a:xfrm>
            <a:off x="2015720" y="1081090"/>
            <a:ext cx="6810389" cy="6121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四</a:t>
            </a:r>
            <a:r>
              <a:rPr lang="zh-TW" altLang="en-US" sz="2400" b="1" kern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、教學活動設計</a:t>
            </a:r>
            <a:endParaRPr lang="en-US" altLang="zh-TW" sz="24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Helvetica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24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課程主題</a:t>
            </a:r>
            <a:endParaRPr lang="en-US" altLang="zh-TW" sz="2400" dirty="0"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24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課程實施</a:t>
            </a:r>
            <a:r>
              <a:rPr lang="zh-TW" altLang="zh-TW" sz="24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時間</a:t>
            </a:r>
            <a:endParaRPr lang="en-US" altLang="zh-TW" sz="2400" dirty="0"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24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適用對象</a:t>
            </a:r>
            <a:endParaRPr lang="en-US" altLang="zh-TW" sz="24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24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科目</a:t>
            </a:r>
            <a:r>
              <a:rPr lang="en-US" altLang="zh-TW" sz="24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24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領域</a:t>
            </a:r>
            <a:endParaRPr lang="en-US" altLang="zh-TW" sz="2400" dirty="0"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24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核心素養</a:t>
            </a:r>
            <a:endParaRPr lang="en-US" altLang="zh-TW" sz="2400" dirty="0"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SDGs</a:t>
            </a:r>
            <a:r>
              <a:rPr lang="zh-TW" altLang="zh-TW" sz="24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融入說明</a:t>
            </a:r>
            <a:endParaRPr lang="en-US" altLang="zh-TW" sz="240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教學活動設計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前導活動、發展活動、總結活動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預估時間、評量方式</a:t>
            </a:r>
            <a:endParaRPr lang="en-US" altLang="zh-TW" sz="240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BDF2E42F-F77A-4973-AE44-9CACCB85ABA4}"/>
              </a:ext>
            </a:extLst>
          </p:cNvPr>
          <p:cNvSpPr txBox="1"/>
          <p:nvPr/>
        </p:nvSpPr>
        <p:spPr>
          <a:xfrm>
            <a:off x="7365809" y="1196631"/>
            <a:ext cx="3518810" cy="168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kern="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五、評量檢核設計</a:t>
            </a:r>
            <a:endParaRPr lang="en-US" altLang="zh-TW" sz="2400" b="1" kern="0" dirty="0">
              <a:solidFill>
                <a:srgbClr val="0000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六、課後省思與評鑑</a:t>
            </a:r>
            <a:endParaRPr lang="en-US" altLang="zh-TW" sz="2400" kern="100" dirty="0">
              <a:solidFill>
                <a:srgbClr val="0000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Helvetica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309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131BCA57-159E-40AA-B6DC-0D6FC0E822CF}"/>
              </a:ext>
            </a:extLst>
          </p:cNvPr>
          <p:cNvGrpSpPr/>
          <p:nvPr/>
        </p:nvGrpSpPr>
        <p:grpSpPr>
          <a:xfrm>
            <a:off x="11194628" y="2166954"/>
            <a:ext cx="10104180" cy="10104180"/>
            <a:chOff x="-5359355" y="-4206164"/>
            <a:chExt cx="15270327" cy="15270327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2F3F1DE2-4B4A-4960-AEAA-48EDB9A50A74}"/>
                </a:ext>
              </a:extLst>
            </p:cNvPr>
            <p:cNvSpPr/>
            <p:nvPr/>
          </p:nvSpPr>
          <p:spPr>
            <a:xfrm rot="18900000">
              <a:off x="-1139405" y="13786"/>
              <a:ext cx="6830425" cy="6830425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50DAC81-B762-4B14-9AAD-114D61E1B545}"/>
                </a:ext>
              </a:extLst>
            </p:cNvPr>
            <p:cNvSpPr/>
            <p:nvPr/>
          </p:nvSpPr>
          <p:spPr>
            <a:xfrm rot="18900000">
              <a:off x="-1985211" y="-832020"/>
              <a:ext cx="8522039" cy="8522039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5FA5A38-2F7E-4183-82F1-25905155B83E}"/>
                </a:ext>
              </a:extLst>
            </p:cNvPr>
            <p:cNvSpPr/>
            <p:nvPr/>
          </p:nvSpPr>
          <p:spPr>
            <a:xfrm rot="18900000">
              <a:off x="-1623801" y="-470610"/>
              <a:ext cx="7799220" cy="779922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B7F385A8-D9A9-40C8-82D5-78FEBC631412}"/>
                </a:ext>
              </a:extLst>
            </p:cNvPr>
            <p:cNvSpPr/>
            <p:nvPr/>
          </p:nvSpPr>
          <p:spPr>
            <a:xfrm rot="18900000">
              <a:off x="-1262387" y="-109196"/>
              <a:ext cx="7076392" cy="707639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205314A-2469-424F-8170-D662A78919A3}"/>
                </a:ext>
              </a:extLst>
            </p:cNvPr>
            <p:cNvSpPr/>
            <p:nvPr/>
          </p:nvSpPr>
          <p:spPr>
            <a:xfrm rot="18900000">
              <a:off x="-900980" y="252211"/>
              <a:ext cx="6353576" cy="635357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92A39A1-B1AD-4128-A972-60486C18BF3C}"/>
                </a:ext>
              </a:extLst>
            </p:cNvPr>
            <p:cNvSpPr/>
            <p:nvPr/>
          </p:nvSpPr>
          <p:spPr>
            <a:xfrm rot="18900000">
              <a:off x="-539569" y="613622"/>
              <a:ext cx="5630751" cy="5630751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EF338D75-E69E-4F51-A742-08FCE55EC673}"/>
                </a:ext>
              </a:extLst>
            </p:cNvPr>
            <p:cNvSpPr/>
            <p:nvPr/>
          </p:nvSpPr>
          <p:spPr>
            <a:xfrm rot="18900000">
              <a:off x="-178158" y="975033"/>
              <a:ext cx="4907932" cy="490793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A3D8825-802C-403C-AA9F-4019F6CAE1C9}"/>
                </a:ext>
              </a:extLst>
            </p:cNvPr>
            <p:cNvSpPr/>
            <p:nvPr/>
          </p:nvSpPr>
          <p:spPr>
            <a:xfrm rot="18900000">
              <a:off x="183256" y="1336447"/>
              <a:ext cx="4185104" cy="418510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3E2FC166-AE0B-4682-9FD4-5D1352722696}"/>
                </a:ext>
              </a:extLst>
            </p:cNvPr>
            <p:cNvSpPr/>
            <p:nvPr/>
          </p:nvSpPr>
          <p:spPr>
            <a:xfrm rot="18900000">
              <a:off x="544666" y="1697857"/>
              <a:ext cx="3462285" cy="3462285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E7B85C1-66C6-4A38-BFD1-F2E5AEEDA9EC}"/>
                </a:ext>
              </a:extLst>
            </p:cNvPr>
            <p:cNvSpPr/>
            <p:nvPr/>
          </p:nvSpPr>
          <p:spPr>
            <a:xfrm rot="18900000">
              <a:off x="906075" y="2059266"/>
              <a:ext cx="2739467" cy="2739467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AB04860-576E-4EE2-B0C5-7A434566C1B6}"/>
                </a:ext>
              </a:extLst>
            </p:cNvPr>
            <p:cNvSpPr/>
            <p:nvPr/>
          </p:nvSpPr>
          <p:spPr>
            <a:xfrm rot="18900000">
              <a:off x="1267486" y="2420677"/>
              <a:ext cx="2016645" cy="2016645"/>
            </a:xfrm>
            <a:prstGeom prst="rect">
              <a:avLst/>
            </a:prstGeom>
            <a:noFill/>
            <a:ln w="7620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DEADE1F-0676-4ACB-B992-EC4EE25DC5EA}"/>
                </a:ext>
              </a:extLst>
            </p:cNvPr>
            <p:cNvSpPr/>
            <p:nvPr/>
          </p:nvSpPr>
          <p:spPr>
            <a:xfrm rot="18900000">
              <a:off x="-5359355" y="-4206164"/>
              <a:ext cx="15270327" cy="15270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5F288FF-2413-49E9-986F-57DB67887A4B}"/>
                </a:ext>
              </a:extLst>
            </p:cNvPr>
            <p:cNvSpPr/>
            <p:nvPr/>
          </p:nvSpPr>
          <p:spPr>
            <a:xfrm rot="18900000">
              <a:off x="-5105354" y="-3952163"/>
              <a:ext cx="14762327" cy="14762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B3ED436-22BC-4649-9B33-F8C0C918FB9A}"/>
                </a:ext>
              </a:extLst>
            </p:cNvPr>
            <p:cNvSpPr/>
            <p:nvPr/>
          </p:nvSpPr>
          <p:spPr>
            <a:xfrm rot="18900000">
              <a:off x="-4851355" y="-3698164"/>
              <a:ext cx="14254327" cy="14254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A8E0F12-673F-4658-B3DF-B42E1EB15FA2}"/>
                </a:ext>
              </a:extLst>
            </p:cNvPr>
            <p:cNvSpPr/>
            <p:nvPr/>
          </p:nvSpPr>
          <p:spPr>
            <a:xfrm rot="18900000">
              <a:off x="-4597354" y="-3444163"/>
              <a:ext cx="13746327" cy="13746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9376CBC-2AAA-414F-97BE-65953DADAB3C}"/>
                </a:ext>
              </a:extLst>
            </p:cNvPr>
            <p:cNvSpPr/>
            <p:nvPr/>
          </p:nvSpPr>
          <p:spPr>
            <a:xfrm rot="18900000">
              <a:off x="-4343355" y="-3190164"/>
              <a:ext cx="13238327" cy="13238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52E1875-4FEF-493C-909C-903AB54EF99F}"/>
                </a:ext>
              </a:extLst>
            </p:cNvPr>
            <p:cNvSpPr/>
            <p:nvPr/>
          </p:nvSpPr>
          <p:spPr>
            <a:xfrm rot="18900000">
              <a:off x="-4089354" y="-2936163"/>
              <a:ext cx="12730326" cy="12730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9653802-DEA3-4050-85CF-BBE8B79B721B}"/>
                </a:ext>
              </a:extLst>
            </p:cNvPr>
            <p:cNvSpPr/>
            <p:nvPr/>
          </p:nvSpPr>
          <p:spPr>
            <a:xfrm rot="18900000">
              <a:off x="-3835355" y="-2682164"/>
              <a:ext cx="12222326" cy="12222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1F5C437-0B15-4B53-B1F9-E5F25631D28C}"/>
                </a:ext>
              </a:extLst>
            </p:cNvPr>
            <p:cNvSpPr/>
            <p:nvPr/>
          </p:nvSpPr>
          <p:spPr>
            <a:xfrm rot="18900000">
              <a:off x="-3581354" y="-2428163"/>
              <a:ext cx="11714326" cy="11714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8FE3E36-8D47-4C06-9B79-A35581537D6E}"/>
                </a:ext>
              </a:extLst>
            </p:cNvPr>
            <p:cNvSpPr/>
            <p:nvPr/>
          </p:nvSpPr>
          <p:spPr>
            <a:xfrm rot="18900000">
              <a:off x="-3327355" y="-2174164"/>
              <a:ext cx="11206326" cy="11206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874AC64-8A08-45CF-AB56-72F2061F73F4}"/>
                </a:ext>
              </a:extLst>
            </p:cNvPr>
            <p:cNvSpPr/>
            <p:nvPr/>
          </p:nvSpPr>
          <p:spPr>
            <a:xfrm rot="18900000">
              <a:off x="-3073354" y="-1920163"/>
              <a:ext cx="10698325" cy="10698325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5576946-CC0F-4289-AA7E-6A8D4B04A7EE}"/>
                </a:ext>
              </a:extLst>
            </p:cNvPr>
            <p:cNvSpPr/>
            <p:nvPr/>
          </p:nvSpPr>
          <p:spPr>
            <a:xfrm rot="18900000">
              <a:off x="-2819353" y="-1666162"/>
              <a:ext cx="10190325" cy="10190325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37DCF6E-014D-4B8B-A770-F57FDBF146B5}"/>
              </a:ext>
            </a:extLst>
          </p:cNvPr>
          <p:cNvGrpSpPr/>
          <p:nvPr/>
        </p:nvGrpSpPr>
        <p:grpSpPr>
          <a:xfrm>
            <a:off x="-7779174" y="-4186675"/>
            <a:ext cx="8478582" cy="8478582"/>
            <a:chOff x="-5359354" y="-4206163"/>
            <a:chExt cx="15270327" cy="15270327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6A6A292F-2C02-4CAC-A52A-A0A1FD73CDE5}"/>
                </a:ext>
              </a:extLst>
            </p:cNvPr>
            <p:cNvSpPr/>
            <p:nvPr/>
          </p:nvSpPr>
          <p:spPr>
            <a:xfrm rot="18900000">
              <a:off x="-1139404" y="13787"/>
              <a:ext cx="6830426" cy="683042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5E73CA8-2ABD-4A27-8BA0-54128FBDFC4B}"/>
                </a:ext>
              </a:extLst>
            </p:cNvPr>
            <p:cNvSpPr/>
            <p:nvPr/>
          </p:nvSpPr>
          <p:spPr>
            <a:xfrm rot="18900000">
              <a:off x="-872381" y="280810"/>
              <a:ext cx="6296380" cy="629638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12DA2C19-350F-4878-86A9-9C8599071F49}"/>
                </a:ext>
              </a:extLst>
            </p:cNvPr>
            <p:cNvSpPr/>
            <p:nvPr/>
          </p:nvSpPr>
          <p:spPr>
            <a:xfrm rot="18900000">
              <a:off x="-605358" y="547833"/>
              <a:ext cx="5762334" cy="576233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5A8063B7-8D17-41D0-9C50-221D86A474DB}"/>
                </a:ext>
              </a:extLst>
            </p:cNvPr>
            <p:cNvSpPr/>
            <p:nvPr/>
          </p:nvSpPr>
          <p:spPr>
            <a:xfrm rot="18900000">
              <a:off x="-338335" y="814856"/>
              <a:ext cx="5228288" cy="5228288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6330995-BD41-4BE7-9DB8-B71D918C7D6F}"/>
                </a:ext>
              </a:extLst>
            </p:cNvPr>
            <p:cNvSpPr/>
            <p:nvPr/>
          </p:nvSpPr>
          <p:spPr>
            <a:xfrm rot="18900000">
              <a:off x="-71313" y="1081878"/>
              <a:ext cx="4694244" cy="469424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B45F9D2-0687-41F1-AD2C-F2A9FE182FA8}"/>
                </a:ext>
              </a:extLst>
            </p:cNvPr>
            <p:cNvSpPr/>
            <p:nvPr/>
          </p:nvSpPr>
          <p:spPr>
            <a:xfrm rot="18900000">
              <a:off x="195711" y="1348902"/>
              <a:ext cx="4160196" cy="416019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5BA8071E-A083-4A8F-B17E-919FF098F99D}"/>
                </a:ext>
              </a:extLst>
            </p:cNvPr>
            <p:cNvSpPr/>
            <p:nvPr/>
          </p:nvSpPr>
          <p:spPr>
            <a:xfrm rot="18900000">
              <a:off x="462734" y="1615925"/>
              <a:ext cx="3626150" cy="362615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AE94C83-E8F6-4EFC-9658-BE6B7C652B87}"/>
                </a:ext>
              </a:extLst>
            </p:cNvPr>
            <p:cNvSpPr/>
            <p:nvPr/>
          </p:nvSpPr>
          <p:spPr>
            <a:xfrm rot="18900000">
              <a:off x="729758" y="1882949"/>
              <a:ext cx="3092102" cy="309210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32B6F6B7-E991-404B-A8C3-BB52EC88F7E5}"/>
                </a:ext>
              </a:extLst>
            </p:cNvPr>
            <p:cNvSpPr/>
            <p:nvPr/>
          </p:nvSpPr>
          <p:spPr>
            <a:xfrm rot="18900000">
              <a:off x="996780" y="2149971"/>
              <a:ext cx="2558058" cy="2558058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68E9105D-14BC-4103-808C-142386602D8B}"/>
                </a:ext>
              </a:extLst>
            </p:cNvPr>
            <p:cNvSpPr/>
            <p:nvPr/>
          </p:nvSpPr>
          <p:spPr>
            <a:xfrm rot="18900000">
              <a:off x="1263803" y="2416994"/>
              <a:ext cx="2024012" cy="202401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FF2F5F51-1DD4-4DFC-89F5-0DA275BAC97D}"/>
                </a:ext>
              </a:extLst>
            </p:cNvPr>
            <p:cNvSpPr/>
            <p:nvPr/>
          </p:nvSpPr>
          <p:spPr>
            <a:xfrm rot="18900000">
              <a:off x="1530826" y="2684017"/>
              <a:ext cx="1489966" cy="1489966"/>
            </a:xfrm>
            <a:prstGeom prst="rect">
              <a:avLst/>
            </a:prstGeom>
            <a:noFill/>
            <a:ln w="7620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2565521E-5559-4122-8DAC-92D9B6C7AB8C}"/>
                </a:ext>
              </a:extLst>
            </p:cNvPr>
            <p:cNvSpPr/>
            <p:nvPr/>
          </p:nvSpPr>
          <p:spPr>
            <a:xfrm rot="18900000">
              <a:off x="-5359354" y="-4206163"/>
              <a:ext cx="15270327" cy="15270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FDAD5DB2-3CAC-45AD-8F91-46E8937C20CD}"/>
                </a:ext>
              </a:extLst>
            </p:cNvPr>
            <p:cNvSpPr/>
            <p:nvPr/>
          </p:nvSpPr>
          <p:spPr>
            <a:xfrm rot="18900000">
              <a:off x="-5105354" y="-3952163"/>
              <a:ext cx="14762327" cy="14762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8A34991B-12AE-4248-94D9-892F7B14EDE0}"/>
                </a:ext>
              </a:extLst>
            </p:cNvPr>
            <p:cNvSpPr/>
            <p:nvPr/>
          </p:nvSpPr>
          <p:spPr>
            <a:xfrm rot="18900000">
              <a:off x="-4851354" y="-3698163"/>
              <a:ext cx="14254327" cy="14254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F3D7E17E-53F0-4237-BA76-0F7F64781A15}"/>
                </a:ext>
              </a:extLst>
            </p:cNvPr>
            <p:cNvSpPr/>
            <p:nvPr/>
          </p:nvSpPr>
          <p:spPr>
            <a:xfrm rot="18900000">
              <a:off x="-4597354" y="-3444163"/>
              <a:ext cx="13746327" cy="13746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949704A6-1A9F-44BF-8066-2D5953FF0C91}"/>
                </a:ext>
              </a:extLst>
            </p:cNvPr>
            <p:cNvSpPr/>
            <p:nvPr/>
          </p:nvSpPr>
          <p:spPr>
            <a:xfrm rot="18900000">
              <a:off x="-4343354" y="-3190163"/>
              <a:ext cx="13238327" cy="13238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9D8F892E-719D-4E3C-AD41-16876C572B40}"/>
                </a:ext>
              </a:extLst>
            </p:cNvPr>
            <p:cNvSpPr/>
            <p:nvPr/>
          </p:nvSpPr>
          <p:spPr>
            <a:xfrm rot="18900000">
              <a:off x="-4089354" y="-2936163"/>
              <a:ext cx="12730326" cy="12730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E5CBD232-F7D5-4FE1-A049-3D4D42F57717}"/>
                </a:ext>
              </a:extLst>
            </p:cNvPr>
            <p:cNvSpPr/>
            <p:nvPr/>
          </p:nvSpPr>
          <p:spPr>
            <a:xfrm rot="18900000">
              <a:off x="-3835354" y="-2682163"/>
              <a:ext cx="12222326" cy="12222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043411AF-DF95-4989-90D5-1E8CDFEAC97C}"/>
                </a:ext>
              </a:extLst>
            </p:cNvPr>
            <p:cNvSpPr/>
            <p:nvPr/>
          </p:nvSpPr>
          <p:spPr>
            <a:xfrm rot="18900000">
              <a:off x="-3581354" y="-2428163"/>
              <a:ext cx="11714326" cy="11714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092E6730-48FC-4107-A9AF-090D45A277EB}"/>
                </a:ext>
              </a:extLst>
            </p:cNvPr>
            <p:cNvSpPr/>
            <p:nvPr/>
          </p:nvSpPr>
          <p:spPr>
            <a:xfrm rot="18900000">
              <a:off x="-3327354" y="-2174163"/>
              <a:ext cx="11206326" cy="11206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4C61CA9E-AC01-4602-AE8A-2DE5C25BFCFA}"/>
                </a:ext>
              </a:extLst>
            </p:cNvPr>
            <p:cNvSpPr/>
            <p:nvPr/>
          </p:nvSpPr>
          <p:spPr>
            <a:xfrm rot="18900000">
              <a:off x="-3073354" y="-1920163"/>
              <a:ext cx="10698326" cy="10698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B331C12C-4FA9-4821-B2B3-4CE98EE552A9}"/>
                </a:ext>
              </a:extLst>
            </p:cNvPr>
            <p:cNvSpPr/>
            <p:nvPr/>
          </p:nvSpPr>
          <p:spPr>
            <a:xfrm rot="18900000">
              <a:off x="-2819354" y="-1666163"/>
              <a:ext cx="10190326" cy="10190326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標題 9">
            <a:extLst>
              <a:ext uri="{FF2B5EF4-FFF2-40B4-BE49-F238E27FC236}">
                <a16:creationId xmlns:a16="http://schemas.microsoft.com/office/drawing/2014/main" id="{27DB6F65-F314-49E6-A392-097BBA302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568" y="174854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檔案關聯</a:t>
            </a:r>
            <a:r>
              <a:rPr lang="en-US" altLang="zh-TW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-</a:t>
            </a:r>
            <a:r>
              <a:rPr lang="zh-TW" altLang="en-US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撰寫順序</a:t>
            </a:r>
          </a:p>
        </p:txBody>
      </p: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6A5B4D2E-E027-4977-8D2A-7B1CF60412AE}"/>
              </a:ext>
            </a:extLst>
          </p:cNvPr>
          <p:cNvSpPr txBox="1"/>
          <p:nvPr/>
        </p:nvSpPr>
        <p:spPr>
          <a:xfrm>
            <a:off x="928551" y="1319635"/>
            <a:ext cx="8411115" cy="712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戶外教育及海洋教育計畫</a:t>
            </a:r>
            <a:r>
              <a:rPr lang="en-US" altLang="zh-TW" sz="2800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(2-3)</a:t>
            </a:r>
            <a:r>
              <a:rPr lang="zh-TW" altLang="en-US" sz="2800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申請</a:t>
            </a:r>
            <a:r>
              <a:rPr lang="en-US" altLang="zh-TW" sz="2800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-</a:t>
            </a:r>
            <a:r>
              <a:rPr lang="zh-TW" altLang="en-US" sz="2800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畢業旅行</a:t>
            </a:r>
            <a:endParaRPr lang="en-US" altLang="zh-TW" sz="2800" b="1" kern="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Helvetica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800" b="1" kern="0" dirty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Helvetica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b="1" kern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課程計畫</a:t>
            </a:r>
            <a:r>
              <a:rPr lang="en-US" altLang="zh-TW" sz="2800" b="1" kern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(115</a:t>
            </a:r>
            <a:r>
              <a:rPr lang="zh-TW" altLang="en-US" sz="2800" b="1" kern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下</a:t>
            </a:r>
            <a:r>
              <a:rPr lang="en-US" altLang="zh-TW" sz="2800" b="1" kern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)-</a:t>
            </a:r>
            <a:r>
              <a:rPr lang="zh-TW" altLang="en-US" sz="2800" b="1" kern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走讀世界</a:t>
            </a:r>
            <a:endParaRPr lang="en-US" altLang="zh-TW" sz="2800" b="1" kern="0" dirty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Helvetica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800" b="1" kern="0" dirty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Helvetica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b="1" kern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課程計畫</a:t>
            </a:r>
            <a:r>
              <a:rPr lang="en-US" altLang="zh-TW" sz="2800" b="1" kern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(115</a:t>
            </a:r>
            <a:r>
              <a:rPr lang="zh-TW" altLang="en-US" sz="2800" b="1" kern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下</a:t>
            </a:r>
            <a:r>
              <a:rPr lang="en-US" altLang="zh-TW" sz="2800" b="1" kern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)-</a:t>
            </a:r>
            <a:r>
              <a:rPr lang="zh-TW" altLang="en-US" sz="2800" b="1" kern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戶外教育計畫</a:t>
            </a:r>
            <a:endParaRPr lang="en-US" altLang="zh-TW" sz="2800" b="1" kern="0" dirty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Helvetica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800" b="1" kern="0" dirty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Helvetica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b="1" kern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臺東縣戶外教育與海洋教育中心學習路線教案設計</a:t>
            </a:r>
            <a:endParaRPr lang="en-US" altLang="zh-TW" sz="2800" b="1" kern="0" dirty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Helvetica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800" b="1" kern="0" dirty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Helvetica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800" b="1" kern="0" dirty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Helvetica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8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Helvetica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箭號: 向下 8">
            <a:extLst>
              <a:ext uri="{FF2B5EF4-FFF2-40B4-BE49-F238E27FC236}">
                <a16:creationId xmlns:a16="http://schemas.microsoft.com/office/drawing/2014/main" id="{365E126A-37C3-435C-B66C-731E1B691149}"/>
              </a:ext>
            </a:extLst>
          </p:cNvPr>
          <p:cNvSpPr/>
          <p:nvPr/>
        </p:nvSpPr>
        <p:spPr>
          <a:xfrm>
            <a:off x="2973505" y="2096357"/>
            <a:ext cx="398890" cy="548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箭號: 向下 58">
            <a:extLst>
              <a:ext uri="{FF2B5EF4-FFF2-40B4-BE49-F238E27FC236}">
                <a16:creationId xmlns:a16="http://schemas.microsoft.com/office/drawing/2014/main" id="{2251F3F0-76C1-4D04-A0C4-A2DD22FB4F04}"/>
              </a:ext>
            </a:extLst>
          </p:cNvPr>
          <p:cNvSpPr/>
          <p:nvPr/>
        </p:nvSpPr>
        <p:spPr>
          <a:xfrm>
            <a:off x="2973505" y="3450675"/>
            <a:ext cx="398890" cy="548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箭號: 向下 59">
            <a:extLst>
              <a:ext uri="{FF2B5EF4-FFF2-40B4-BE49-F238E27FC236}">
                <a16:creationId xmlns:a16="http://schemas.microsoft.com/office/drawing/2014/main" id="{4777E443-6F0D-4E7C-813C-5F15BDF59914}"/>
              </a:ext>
            </a:extLst>
          </p:cNvPr>
          <p:cNvSpPr/>
          <p:nvPr/>
        </p:nvSpPr>
        <p:spPr>
          <a:xfrm>
            <a:off x="2966066" y="4724038"/>
            <a:ext cx="398890" cy="548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圖說文字: 直線 11">
            <a:extLst>
              <a:ext uri="{FF2B5EF4-FFF2-40B4-BE49-F238E27FC236}">
                <a16:creationId xmlns:a16="http://schemas.microsoft.com/office/drawing/2014/main" id="{2FE23FBF-3024-413C-BDBF-17A6A90A001C}"/>
              </a:ext>
            </a:extLst>
          </p:cNvPr>
          <p:cNvSpPr/>
          <p:nvPr/>
        </p:nvSpPr>
        <p:spPr>
          <a:xfrm>
            <a:off x="9541830" y="3918619"/>
            <a:ext cx="2119880" cy="1281290"/>
          </a:xfrm>
          <a:prstGeom prst="borderCallout1">
            <a:avLst>
              <a:gd name="adj1" fmla="val 48227"/>
              <a:gd name="adj2" fmla="val -831"/>
              <a:gd name="adj3" fmla="val 112500"/>
              <a:gd name="adj4" fmla="val -38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要產出這個</a:t>
            </a:r>
            <a:endParaRPr lang="en-US" altLang="zh-TW" sz="2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右大括弧 10">
            <a:extLst>
              <a:ext uri="{FF2B5EF4-FFF2-40B4-BE49-F238E27FC236}">
                <a16:creationId xmlns:a16="http://schemas.microsoft.com/office/drawing/2014/main" id="{1C51186F-35D8-678B-E234-7DC747CD8E01}"/>
              </a:ext>
            </a:extLst>
          </p:cNvPr>
          <p:cNvSpPr/>
          <p:nvPr/>
        </p:nvSpPr>
        <p:spPr>
          <a:xfrm>
            <a:off x="8629650" y="1738104"/>
            <a:ext cx="336925" cy="2714213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22D3730A-E3BD-2741-1D61-3D1408E49292}"/>
              </a:ext>
            </a:extLst>
          </p:cNvPr>
          <p:cNvSpPr txBox="1"/>
          <p:nvPr/>
        </p:nvSpPr>
        <p:spPr>
          <a:xfrm>
            <a:off x="8948850" y="2833321"/>
            <a:ext cx="2322044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已完成</a:t>
            </a:r>
            <a:r>
              <a:rPr lang="en-US" altLang="zh-TW" sz="2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檔案</a:t>
            </a:r>
          </a:p>
        </p:txBody>
      </p:sp>
    </p:spTree>
    <p:extLst>
      <p:ext uri="{BB962C8B-B14F-4D97-AF65-F5344CB8AC3E}">
        <p14:creationId xmlns:p14="http://schemas.microsoft.com/office/powerpoint/2010/main" val="101803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131BCA57-159E-40AA-B6DC-0D6FC0E822CF}"/>
              </a:ext>
            </a:extLst>
          </p:cNvPr>
          <p:cNvGrpSpPr/>
          <p:nvPr/>
        </p:nvGrpSpPr>
        <p:grpSpPr>
          <a:xfrm>
            <a:off x="11194628" y="2166954"/>
            <a:ext cx="10104180" cy="10104180"/>
            <a:chOff x="-5359355" y="-4206164"/>
            <a:chExt cx="15270327" cy="15270327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2F3F1DE2-4B4A-4960-AEAA-48EDB9A50A74}"/>
                </a:ext>
              </a:extLst>
            </p:cNvPr>
            <p:cNvSpPr/>
            <p:nvPr/>
          </p:nvSpPr>
          <p:spPr>
            <a:xfrm rot="18900000">
              <a:off x="-1139405" y="13786"/>
              <a:ext cx="6830425" cy="6830425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50DAC81-B762-4B14-9AAD-114D61E1B545}"/>
                </a:ext>
              </a:extLst>
            </p:cNvPr>
            <p:cNvSpPr/>
            <p:nvPr/>
          </p:nvSpPr>
          <p:spPr>
            <a:xfrm rot="18900000">
              <a:off x="-1985211" y="-832020"/>
              <a:ext cx="8522039" cy="8522039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5FA5A38-2F7E-4183-82F1-25905155B83E}"/>
                </a:ext>
              </a:extLst>
            </p:cNvPr>
            <p:cNvSpPr/>
            <p:nvPr/>
          </p:nvSpPr>
          <p:spPr>
            <a:xfrm rot="18900000">
              <a:off x="-1623801" y="-470610"/>
              <a:ext cx="7799220" cy="779922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B7F385A8-D9A9-40C8-82D5-78FEBC631412}"/>
                </a:ext>
              </a:extLst>
            </p:cNvPr>
            <p:cNvSpPr/>
            <p:nvPr/>
          </p:nvSpPr>
          <p:spPr>
            <a:xfrm rot="18900000">
              <a:off x="-1262387" y="-109196"/>
              <a:ext cx="7076392" cy="707639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205314A-2469-424F-8170-D662A78919A3}"/>
                </a:ext>
              </a:extLst>
            </p:cNvPr>
            <p:cNvSpPr/>
            <p:nvPr/>
          </p:nvSpPr>
          <p:spPr>
            <a:xfrm rot="18900000">
              <a:off x="-900980" y="252211"/>
              <a:ext cx="6353576" cy="635357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92A39A1-B1AD-4128-A972-60486C18BF3C}"/>
                </a:ext>
              </a:extLst>
            </p:cNvPr>
            <p:cNvSpPr/>
            <p:nvPr/>
          </p:nvSpPr>
          <p:spPr>
            <a:xfrm rot="18900000">
              <a:off x="-539569" y="613622"/>
              <a:ext cx="5630751" cy="5630751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EF338D75-E69E-4F51-A742-08FCE55EC673}"/>
                </a:ext>
              </a:extLst>
            </p:cNvPr>
            <p:cNvSpPr/>
            <p:nvPr/>
          </p:nvSpPr>
          <p:spPr>
            <a:xfrm rot="18900000">
              <a:off x="-178158" y="975033"/>
              <a:ext cx="4907932" cy="490793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A3D8825-802C-403C-AA9F-4019F6CAE1C9}"/>
                </a:ext>
              </a:extLst>
            </p:cNvPr>
            <p:cNvSpPr/>
            <p:nvPr/>
          </p:nvSpPr>
          <p:spPr>
            <a:xfrm rot="18900000">
              <a:off x="183256" y="1336447"/>
              <a:ext cx="4185104" cy="418510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3E2FC166-AE0B-4682-9FD4-5D1352722696}"/>
                </a:ext>
              </a:extLst>
            </p:cNvPr>
            <p:cNvSpPr/>
            <p:nvPr/>
          </p:nvSpPr>
          <p:spPr>
            <a:xfrm rot="18900000">
              <a:off x="544666" y="1697857"/>
              <a:ext cx="3462285" cy="3462285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E7B85C1-66C6-4A38-BFD1-F2E5AEEDA9EC}"/>
                </a:ext>
              </a:extLst>
            </p:cNvPr>
            <p:cNvSpPr/>
            <p:nvPr/>
          </p:nvSpPr>
          <p:spPr>
            <a:xfrm rot="18900000">
              <a:off x="906075" y="2059266"/>
              <a:ext cx="2739467" cy="2739467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AB04860-576E-4EE2-B0C5-7A434566C1B6}"/>
                </a:ext>
              </a:extLst>
            </p:cNvPr>
            <p:cNvSpPr/>
            <p:nvPr/>
          </p:nvSpPr>
          <p:spPr>
            <a:xfrm rot="18900000">
              <a:off x="1267486" y="2420677"/>
              <a:ext cx="2016645" cy="2016645"/>
            </a:xfrm>
            <a:prstGeom prst="rect">
              <a:avLst/>
            </a:prstGeom>
            <a:noFill/>
            <a:ln w="7620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DEADE1F-0676-4ACB-B992-EC4EE25DC5EA}"/>
                </a:ext>
              </a:extLst>
            </p:cNvPr>
            <p:cNvSpPr/>
            <p:nvPr/>
          </p:nvSpPr>
          <p:spPr>
            <a:xfrm rot="18900000">
              <a:off x="-5359355" y="-4206164"/>
              <a:ext cx="15270327" cy="15270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5F288FF-2413-49E9-986F-57DB67887A4B}"/>
                </a:ext>
              </a:extLst>
            </p:cNvPr>
            <p:cNvSpPr/>
            <p:nvPr/>
          </p:nvSpPr>
          <p:spPr>
            <a:xfrm rot="18900000">
              <a:off x="-5105354" y="-3952163"/>
              <a:ext cx="14762327" cy="14762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B3ED436-22BC-4649-9B33-F8C0C918FB9A}"/>
                </a:ext>
              </a:extLst>
            </p:cNvPr>
            <p:cNvSpPr/>
            <p:nvPr/>
          </p:nvSpPr>
          <p:spPr>
            <a:xfrm rot="18900000">
              <a:off x="-4851355" y="-3698164"/>
              <a:ext cx="14254327" cy="14254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A8E0F12-673F-4658-B3DF-B42E1EB15FA2}"/>
                </a:ext>
              </a:extLst>
            </p:cNvPr>
            <p:cNvSpPr/>
            <p:nvPr/>
          </p:nvSpPr>
          <p:spPr>
            <a:xfrm rot="18900000">
              <a:off x="-4597354" y="-3444163"/>
              <a:ext cx="13746327" cy="13746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9376CBC-2AAA-414F-97BE-65953DADAB3C}"/>
                </a:ext>
              </a:extLst>
            </p:cNvPr>
            <p:cNvSpPr/>
            <p:nvPr/>
          </p:nvSpPr>
          <p:spPr>
            <a:xfrm rot="18900000">
              <a:off x="-4343355" y="-3190164"/>
              <a:ext cx="13238327" cy="13238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52E1875-4FEF-493C-909C-903AB54EF99F}"/>
                </a:ext>
              </a:extLst>
            </p:cNvPr>
            <p:cNvSpPr/>
            <p:nvPr/>
          </p:nvSpPr>
          <p:spPr>
            <a:xfrm rot="18900000">
              <a:off x="-4089354" y="-2936163"/>
              <a:ext cx="12730326" cy="12730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9653802-DEA3-4050-85CF-BBE8B79B721B}"/>
                </a:ext>
              </a:extLst>
            </p:cNvPr>
            <p:cNvSpPr/>
            <p:nvPr/>
          </p:nvSpPr>
          <p:spPr>
            <a:xfrm rot="18900000">
              <a:off x="-3835355" y="-2682164"/>
              <a:ext cx="12222326" cy="12222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1F5C437-0B15-4B53-B1F9-E5F25631D28C}"/>
                </a:ext>
              </a:extLst>
            </p:cNvPr>
            <p:cNvSpPr/>
            <p:nvPr/>
          </p:nvSpPr>
          <p:spPr>
            <a:xfrm rot="18900000">
              <a:off x="-3581354" y="-2428163"/>
              <a:ext cx="11714326" cy="11714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8FE3E36-8D47-4C06-9B79-A35581537D6E}"/>
                </a:ext>
              </a:extLst>
            </p:cNvPr>
            <p:cNvSpPr/>
            <p:nvPr/>
          </p:nvSpPr>
          <p:spPr>
            <a:xfrm rot="18900000">
              <a:off x="-3327355" y="-2174164"/>
              <a:ext cx="11206326" cy="11206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874AC64-8A08-45CF-AB56-72F2061F73F4}"/>
                </a:ext>
              </a:extLst>
            </p:cNvPr>
            <p:cNvSpPr/>
            <p:nvPr/>
          </p:nvSpPr>
          <p:spPr>
            <a:xfrm rot="18900000">
              <a:off x="-3073354" y="-1920163"/>
              <a:ext cx="10698325" cy="10698325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5576946-CC0F-4289-AA7E-6A8D4B04A7EE}"/>
                </a:ext>
              </a:extLst>
            </p:cNvPr>
            <p:cNvSpPr/>
            <p:nvPr/>
          </p:nvSpPr>
          <p:spPr>
            <a:xfrm rot="18900000">
              <a:off x="-2819353" y="-1666162"/>
              <a:ext cx="10190325" cy="10190325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37DCF6E-014D-4B8B-A770-F57FDBF146B5}"/>
              </a:ext>
            </a:extLst>
          </p:cNvPr>
          <p:cNvGrpSpPr/>
          <p:nvPr/>
        </p:nvGrpSpPr>
        <p:grpSpPr>
          <a:xfrm>
            <a:off x="-7779174" y="-4186675"/>
            <a:ext cx="8478582" cy="8478582"/>
            <a:chOff x="-5359354" y="-4206163"/>
            <a:chExt cx="15270327" cy="15270327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6A6A292F-2C02-4CAC-A52A-A0A1FD73CDE5}"/>
                </a:ext>
              </a:extLst>
            </p:cNvPr>
            <p:cNvSpPr/>
            <p:nvPr/>
          </p:nvSpPr>
          <p:spPr>
            <a:xfrm rot="18900000">
              <a:off x="-1139404" y="13787"/>
              <a:ext cx="6830426" cy="683042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5E73CA8-2ABD-4A27-8BA0-54128FBDFC4B}"/>
                </a:ext>
              </a:extLst>
            </p:cNvPr>
            <p:cNvSpPr/>
            <p:nvPr/>
          </p:nvSpPr>
          <p:spPr>
            <a:xfrm rot="18900000">
              <a:off x="-872381" y="280810"/>
              <a:ext cx="6296380" cy="629638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12DA2C19-350F-4878-86A9-9C8599071F49}"/>
                </a:ext>
              </a:extLst>
            </p:cNvPr>
            <p:cNvSpPr/>
            <p:nvPr/>
          </p:nvSpPr>
          <p:spPr>
            <a:xfrm rot="18900000">
              <a:off x="-605358" y="547833"/>
              <a:ext cx="5762334" cy="576233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5A8063B7-8D17-41D0-9C50-221D86A474DB}"/>
                </a:ext>
              </a:extLst>
            </p:cNvPr>
            <p:cNvSpPr/>
            <p:nvPr/>
          </p:nvSpPr>
          <p:spPr>
            <a:xfrm rot="18900000">
              <a:off x="-338335" y="814856"/>
              <a:ext cx="5228288" cy="5228288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6330995-BD41-4BE7-9DB8-B71D918C7D6F}"/>
                </a:ext>
              </a:extLst>
            </p:cNvPr>
            <p:cNvSpPr/>
            <p:nvPr/>
          </p:nvSpPr>
          <p:spPr>
            <a:xfrm rot="18900000">
              <a:off x="-71313" y="1081878"/>
              <a:ext cx="4694244" cy="469424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B45F9D2-0687-41F1-AD2C-F2A9FE182FA8}"/>
                </a:ext>
              </a:extLst>
            </p:cNvPr>
            <p:cNvSpPr/>
            <p:nvPr/>
          </p:nvSpPr>
          <p:spPr>
            <a:xfrm rot="18900000">
              <a:off x="195711" y="1348902"/>
              <a:ext cx="4160196" cy="416019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5BA8071E-A083-4A8F-B17E-919FF098F99D}"/>
                </a:ext>
              </a:extLst>
            </p:cNvPr>
            <p:cNvSpPr/>
            <p:nvPr/>
          </p:nvSpPr>
          <p:spPr>
            <a:xfrm rot="18900000">
              <a:off x="462734" y="1615925"/>
              <a:ext cx="3626150" cy="362615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AE94C83-E8F6-4EFC-9658-BE6B7C652B87}"/>
                </a:ext>
              </a:extLst>
            </p:cNvPr>
            <p:cNvSpPr/>
            <p:nvPr/>
          </p:nvSpPr>
          <p:spPr>
            <a:xfrm rot="18900000">
              <a:off x="729758" y="1882949"/>
              <a:ext cx="3092102" cy="309210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32B6F6B7-E991-404B-A8C3-BB52EC88F7E5}"/>
                </a:ext>
              </a:extLst>
            </p:cNvPr>
            <p:cNvSpPr/>
            <p:nvPr/>
          </p:nvSpPr>
          <p:spPr>
            <a:xfrm rot="18900000">
              <a:off x="996780" y="2149971"/>
              <a:ext cx="2558058" cy="2558058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68E9105D-14BC-4103-808C-142386602D8B}"/>
                </a:ext>
              </a:extLst>
            </p:cNvPr>
            <p:cNvSpPr/>
            <p:nvPr/>
          </p:nvSpPr>
          <p:spPr>
            <a:xfrm rot="18900000">
              <a:off x="1263803" y="2416994"/>
              <a:ext cx="2024012" cy="202401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FF2F5F51-1DD4-4DFC-89F5-0DA275BAC97D}"/>
                </a:ext>
              </a:extLst>
            </p:cNvPr>
            <p:cNvSpPr/>
            <p:nvPr/>
          </p:nvSpPr>
          <p:spPr>
            <a:xfrm rot="18900000">
              <a:off x="1530826" y="2684017"/>
              <a:ext cx="1489966" cy="1489966"/>
            </a:xfrm>
            <a:prstGeom prst="rect">
              <a:avLst/>
            </a:prstGeom>
            <a:noFill/>
            <a:ln w="7620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2565521E-5559-4122-8DAC-92D9B6C7AB8C}"/>
                </a:ext>
              </a:extLst>
            </p:cNvPr>
            <p:cNvSpPr/>
            <p:nvPr/>
          </p:nvSpPr>
          <p:spPr>
            <a:xfrm rot="18900000">
              <a:off x="-5359354" y="-4206163"/>
              <a:ext cx="15270327" cy="15270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FDAD5DB2-3CAC-45AD-8F91-46E8937C20CD}"/>
                </a:ext>
              </a:extLst>
            </p:cNvPr>
            <p:cNvSpPr/>
            <p:nvPr/>
          </p:nvSpPr>
          <p:spPr>
            <a:xfrm rot="18900000">
              <a:off x="-5105354" y="-3952163"/>
              <a:ext cx="14762327" cy="14762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8A34991B-12AE-4248-94D9-892F7B14EDE0}"/>
                </a:ext>
              </a:extLst>
            </p:cNvPr>
            <p:cNvSpPr/>
            <p:nvPr/>
          </p:nvSpPr>
          <p:spPr>
            <a:xfrm rot="18900000">
              <a:off x="-4851354" y="-3698163"/>
              <a:ext cx="14254327" cy="14254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F3D7E17E-53F0-4237-BA76-0F7F64781A15}"/>
                </a:ext>
              </a:extLst>
            </p:cNvPr>
            <p:cNvSpPr/>
            <p:nvPr/>
          </p:nvSpPr>
          <p:spPr>
            <a:xfrm rot="18900000">
              <a:off x="-4597354" y="-3444163"/>
              <a:ext cx="13746327" cy="13746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949704A6-1A9F-44BF-8066-2D5953FF0C91}"/>
                </a:ext>
              </a:extLst>
            </p:cNvPr>
            <p:cNvSpPr/>
            <p:nvPr/>
          </p:nvSpPr>
          <p:spPr>
            <a:xfrm rot="18900000">
              <a:off x="-4343354" y="-3190163"/>
              <a:ext cx="13238327" cy="13238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9D8F892E-719D-4E3C-AD41-16876C572B40}"/>
                </a:ext>
              </a:extLst>
            </p:cNvPr>
            <p:cNvSpPr/>
            <p:nvPr/>
          </p:nvSpPr>
          <p:spPr>
            <a:xfrm rot="18900000">
              <a:off x="-4089354" y="-2936163"/>
              <a:ext cx="12730326" cy="12730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E5CBD232-F7D5-4FE1-A049-3D4D42F57717}"/>
                </a:ext>
              </a:extLst>
            </p:cNvPr>
            <p:cNvSpPr/>
            <p:nvPr/>
          </p:nvSpPr>
          <p:spPr>
            <a:xfrm rot="18900000">
              <a:off x="-3835354" y="-2682163"/>
              <a:ext cx="12222326" cy="12222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043411AF-DF95-4989-90D5-1E8CDFEAC97C}"/>
                </a:ext>
              </a:extLst>
            </p:cNvPr>
            <p:cNvSpPr/>
            <p:nvPr/>
          </p:nvSpPr>
          <p:spPr>
            <a:xfrm rot="18900000">
              <a:off x="-3581354" y="-2428163"/>
              <a:ext cx="11714326" cy="11714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092E6730-48FC-4107-A9AF-090D45A277EB}"/>
                </a:ext>
              </a:extLst>
            </p:cNvPr>
            <p:cNvSpPr/>
            <p:nvPr/>
          </p:nvSpPr>
          <p:spPr>
            <a:xfrm rot="18900000">
              <a:off x="-3327354" y="-2174163"/>
              <a:ext cx="11206326" cy="11206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4C61CA9E-AC01-4602-AE8A-2DE5C25BFCFA}"/>
                </a:ext>
              </a:extLst>
            </p:cNvPr>
            <p:cNvSpPr/>
            <p:nvPr/>
          </p:nvSpPr>
          <p:spPr>
            <a:xfrm rot="18900000">
              <a:off x="-3073354" y="-1920163"/>
              <a:ext cx="10698326" cy="10698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B331C12C-4FA9-4821-B2B3-4CE98EE552A9}"/>
                </a:ext>
              </a:extLst>
            </p:cNvPr>
            <p:cNvSpPr/>
            <p:nvPr/>
          </p:nvSpPr>
          <p:spPr>
            <a:xfrm rot="18900000">
              <a:off x="-2819354" y="-1666163"/>
              <a:ext cx="10190326" cy="10190326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標題 9">
            <a:extLst>
              <a:ext uri="{FF2B5EF4-FFF2-40B4-BE49-F238E27FC236}">
                <a16:creationId xmlns:a16="http://schemas.microsoft.com/office/drawing/2014/main" id="{27DB6F65-F314-49E6-A392-097BBA302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28" y="5740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檔案關聯</a:t>
            </a:r>
            <a:r>
              <a:rPr lang="en-US" altLang="zh-TW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-</a:t>
            </a:r>
            <a:r>
              <a:rPr lang="zh-TW" altLang="en-US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教案產出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4970F89E-2323-4475-806F-FDDA5946C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969" y="1106238"/>
            <a:ext cx="6705403" cy="57219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1" name="文字方塊 60">
            <a:extLst>
              <a:ext uri="{FF2B5EF4-FFF2-40B4-BE49-F238E27FC236}">
                <a16:creationId xmlns:a16="http://schemas.microsoft.com/office/drawing/2014/main" id="{4DDDC25E-A975-4F48-B0EA-BACFC81D7F58}"/>
              </a:ext>
            </a:extLst>
          </p:cNvPr>
          <p:cNvSpPr txBox="1"/>
          <p:nvPr/>
        </p:nvSpPr>
        <p:spPr>
          <a:xfrm>
            <a:off x="457238" y="1453949"/>
            <a:ext cx="3909532" cy="542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2600" dirty="0" err="1">
                <a:highlight>
                  <a:srgbClr val="FFFF00"/>
                </a:highlight>
              </a:rPr>
              <a:t>NotebookLM</a:t>
            </a:r>
            <a:endParaRPr lang="en-US" altLang="zh-TW" sz="2600" dirty="0">
              <a:highlight>
                <a:srgbClr val="FFFF00"/>
              </a:highlight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上傳來源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參考資料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戶外教育已完成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檔案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SDGs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目標與細項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空白教案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格式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D032BC64-11C8-4B29-BF45-3A771D58122B}"/>
              </a:ext>
            </a:extLst>
          </p:cNvPr>
          <p:cNvSpPr/>
          <p:nvPr/>
        </p:nvSpPr>
        <p:spPr>
          <a:xfrm>
            <a:off x="4999383" y="4053427"/>
            <a:ext cx="4715140" cy="16307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E25D29AF-4339-4CFB-BE6A-86FC540F3D0F}"/>
              </a:ext>
            </a:extLst>
          </p:cNvPr>
          <p:cNvSpPr/>
          <p:nvPr/>
        </p:nvSpPr>
        <p:spPr>
          <a:xfrm>
            <a:off x="5042356" y="6352512"/>
            <a:ext cx="4715140" cy="3869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3" name="直線接點 62">
            <a:extLst>
              <a:ext uri="{FF2B5EF4-FFF2-40B4-BE49-F238E27FC236}">
                <a16:creationId xmlns:a16="http://schemas.microsoft.com/office/drawing/2014/main" id="{9284B81D-07B8-41D6-950E-CB71377C9C36}"/>
              </a:ext>
            </a:extLst>
          </p:cNvPr>
          <p:cNvCxnSpPr>
            <a:cxnSpLocks/>
          </p:cNvCxnSpPr>
          <p:nvPr/>
        </p:nvCxnSpPr>
        <p:spPr>
          <a:xfrm>
            <a:off x="3770816" y="5449544"/>
            <a:ext cx="1228567" cy="48774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60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5352E806-2CC8-4939-AF1D-5372FAD7E59A}"/>
              </a:ext>
            </a:extLst>
          </p:cNvPr>
          <p:cNvGrpSpPr/>
          <p:nvPr/>
        </p:nvGrpSpPr>
        <p:grpSpPr>
          <a:xfrm flipH="1">
            <a:off x="7688314" y="877645"/>
            <a:ext cx="8478582" cy="18851484"/>
            <a:chOff x="-991931" y="3210167"/>
            <a:chExt cx="8478582" cy="8478582"/>
          </a:xfrm>
        </p:grpSpPr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04737448-AC15-4600-A0AB-2178F6A1DA48}"/>
                </a:ext>
              </a:extLst>
            </p:cNvPr>
            <p:cNvSpPr/>
            <p:nvPr/>
          </p:nvSpPr>
          <p:spPr>
            <a:xfrm rot="18900000">
              <a:off x="-991931" y="3210167"/>
              <a:ext cx="8478582" cy="8478582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CCB18EF7-108F-4DAA-B24D-FDA92E9E0FA4}"/>
                </a:ext>
              </a:extLst>
            </p:cNvPr>
            <p:cNvSpPr/>
            <p:nvPr/>
          </p:nvSpPr>
          <p:spPr>
            <a:xfrm rot="18900000">
              <a:off x="-850902" y="3351196"/>
              <a:ext cx="8196524" cy="8196524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D35BFF6F-3C1C-425F-9275-5DA968971716}"/>
                </a:ext>
              </a:extLst>
            </p:cNvPr>
            <p:cNvSpPr/>
            <p:nvPr/>
          </p:nvSpPr>
          <p:spPr>
            <a:xfrm rot="18900000">
              <a:off x="-709873" y="3492225"/>
              <a:ext cx="7914466" cy="791446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733DD342-3CB1-4516-ABE2-BC5E8EE15854}"/>
                </a:ext>
              </a:extLst>
            </p:cNvPr>
            <p:cNvSpPr/>
            <p:nvPr/>
          </p:nvSpPr>
          <p:spPr>
            <a:xfrm rot="18900000">
              <a:off x="-568844" y="3633254"/>
              <a:ext cx="7632408" cy="7632408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116A2223-C45F-4E09-B4A4-BA6C0AEAE7D7}"/>
                </a:ext>
              </a:extLst>
            </p:cNvPr>
            <p:cNvSpPr/>
            <p:nvPr/>
          </p:nvSpPr>
          <p:spPr>
            <a:xfrm rot="18900000">
              <a:off x="-427815" y="3774283"/>
              <a:ext cx="7350350" cy="7350350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BE5A9F3C-8A27-48D2-B9C3-24334790EDA9}"/>
                </a:ext>
              </a:extLst>
            </p:cNvPr>
            <p:cNvSpPr/>
            <p:nvPr/>
          </p:nvSpPr>
          <p:spPr>
            <a:xfrm rot="18900000">
              <a:off x="-286786" y="3915312"/>
              <a:ext cx="7068291" cy="7068291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AA2490D3-C4AD-4DEC-BADE-4EB087493150}"/>
                </a:ext>
              </a:extLst>
            </p:cNvPr>
            <p:cNvSpPr/>
            <p:nvPr/>
          </p:nvSpPr>
          <p:spPr>
            <a:xfrm rot="18900000">
              <a:off x="-145757" y="4056341"/>
              <a:ext cx="6786233" cy="6786233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24FB0E6B-985B-4FD5-9A9B-99FC0EC40548}"/>
                </a:ext>
              </a:extLst>
            </p:cNvPr>
            <p:cNvSpPr/>
            <p:nvPr/>
          </p:nvSpPr>
          <p:spPr>
            <a:xfrm rot="18900000">
              <a:off x="-4728" y="4197370"/>
              <a:ext cx="6504175" cy="6504175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C27C0665-7DA1-4435-9E5A-08CFDF3EE44B}"/>
                </a:ext>
              </a:extLst>
            </p:cNvPr>
            <p:cNvSpPr/>
            <p:nvPr/>
          </p:nvSpPr>
          <p:spPr>
            <a:xfrm rot="18900000">
              <a:off x="136301" y="4338399"/>
              <a:ext cx="6222117" cy="622211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9EE2BEE8-9B87-4C18-95DD-7515A0DDE9EC}"/>
                </a:ext>
              </a:extLst>
            </p:cNvPr>
            <p:cNvSpPr/>
            <p:nvPr/>
          </p:nvSpPr>
          <p:spPr>
            <a:xfrm rot="18900000">
              <a:off x="277331" y="4479429"/>
              <a:ext cx="5940058" cy="5940058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F73B13D8-B21B-4C0E-BEFD-A73A81370C17}"/>
                </a:ext>
              </a:extLst>
            </p:cNvPr>
            <p:cNvSpPr/>
            <p:nvPr/>
          </p:nvSpPr>
          <p:spPr>
            <a:xfrm rot="18900000">
              <a:off x="418360" y="4620458"/>
              <a:ext cx="5658000" cy="5658000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D0BDEE1D-DFE7-49C4-831B-D8FD2EAFEF17}"/>
              </a:ext>
            </a:extLst>
          </p:cNvPr>
          <p:cNvGrpSpPr/>
          <p:nvPr/>
        </p:nvGrpSpPr>
        <p:grpSpPr>
          <a:xfrm>
            <a:off x="-7395774" y="-14375932"/>
            <a:ext cx="8478582" cy="18851484"/>
            <a:chOff x="-991931" y="3210167"/>
            <a:chExt cx="8478582" cy="8478582"/>
          </a:xfrm>
        </p:grpSpPr>
        <p:sp>
          <p:nvSpPr>
            <p:cNvPr id="126" name="矩形 125">
              <a:extLst>
                <a:ext uri="{FF2B5EF4-FFF2-40B4-BE49-F238E27FC236}">
                  <a16:creationId xmlns:a16="http://schemas.microsoft.com/office/drawing/2014/main" id="{7A8D7959-0454-4F4E-A3C7-9EB6F2797C82}"/>
                </a:ext>
              </a:extLst>
            </p:cNvPr>
            <p:cNvSpPr/>
            <p:nvPr/>
          </p:nvSpPr>
          <p:spPr>
            <a:xfrm rot="18900000">
              <a:off x="-991931" y="3210167"/>
              <a:ext cx="8478582" cy="8478582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0C1F5868-962D-4B1C-BA7A-DF6B0F8FBE46}"/>
                </a:ext>
              </a:extLst>
            </p:cNvPr>
            <p:cNvSpPr/>
            <p:nvPr/>
          </p:nvSpPr>
          <p:spPr>
            <a:xfrm rot="18900000">
              <a:off x="-850902" y="3351196"/>
              <a:ext cx="8196524" cy="8196524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7A1E70BB-6CD0-4FDD-965C-F97BA873968E}"/>
                </a:ext>
              </a:extLst>
            </p:cNvPr>
            <p:cNvSpPr/>
            <p:nvPr/>
          </p:nvSpPr>
          <p:spPr>
            <a:xfrm rot="18900000">
              <a:off x="-709873" y="3492225"/>
              <a:ext cx="7914466" cy="791446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矩形 128">
              <a:extLst>
                <a:ext uri="{FF2B5EF4-FFF2-40B4-BE49-F238E27FC236}">
                  <a16:creationId xmlns:a16="http://schemas.microsoft.com/office/drawing/2014/main" id="{0861A498-564F-4088-9885-526DC1816CA9}"/>
                </a:ext>
              </a:extLst>
            </p:cNvPr>
            <p:cNvSpPr/>
            <p:nvPr/>
          </p:nvSpPr>
          <p:spPr>
            <a:xfrm rot="18900000">
              <a:off x="-568844" y="3633254"/>
              <a:ext cx="7632408" cy="7632408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2A0A7613-6CCF-480F-90ED-ED04DF4E1CD5}"/>
                </a:ext>
              </a:extLst>
            </p:cNvPr>
            <p:cNvSpPr/>
            <p:nvPr/>
          </p:nvSpPr>
          <p:spPr>
            <a:xfrm rot="18900000">
              <a:off x="-427815" y="3774283"/>
              <a:ext cx="7350350" cy="7350350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矩形 130">
              <a:extLst>
                <a:ext uri="{FF2B5EF4-FFF2-40B4-BE49-F238E27FC236}">
                  <a16:creationId xmlns:a16="http://schemas.microsoft.com/office/drawing/2014/main" id="{58F49B48-A1B7-421F-90BA-E2332D5C517A}"/>
                </a:ext>
              </a:extLst>
            </p:cNvPr>
            <p:cNvSpPr/>
            <p:nvPr/>
          </p:nvSpPr>
          <p:spPr>
            <a:xfrm rot="18900000">
              <a:off x="-286786" y="3915312"/>
              <a:ext cx="7068291" cy="7068291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矩形 131">
              <a:extLst>
                <a:ext uri="{FF2B5EF4-FFF2-40B4-BE49-F238E27FC236}">
                  <a16:creationId xmlns:a16="http://schemas.microsoft.com/office/drawing/2014/main" id="{E7317505-DCE9-49B9-AECF-08399DE7F26A}"/>
                </a:ext>
              </a:extLst>
            </p:cNvPr>
            <p:cNvSpPr/>
            <p:nvPr/>
          </p:nvSpPr>
          <p:spPr>
            <a:xfrm rot="18900000">
              <a:off x="-145757" y="4056341"/>
              <a:ext cx="6786233" cy="6786233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矩形 132">
              <a:extLst>
                <a:ext uri="{FF2B5EF4-FFF2-40B4-BE49-F238E27FC236}">
                  <a16:creationId xmlns:a16="http://schemas.microsoft.com/office/drawing/2014/main" id="{79760808-A30D-4246-A9C1-8DF3553D1839}"/>
                </a:ext>
              </a:extLst>
            </p:cNvPr>
            <p:cNvSpPr/>
            <p:nvPr/>
          </p:nvSpPr>
          <p:spPr>
            <a:xfrm rot="18900000">
              <a:off x="-4728" y="4197370"/>
              <a:ext cx="6504175" cy="6504175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8AE5CBF4-C3E0-4CA5-8CB9-C26187C2A32D}"/>
                </a:ext>
              </a:extLst>
            </p:cNvPr>
            <p:cNvSpPr/>
            <p:nvPr/>
          </p:nvSpPr>
          <p:spPr>
            <a:xfrm rot="18900000">
              <a:off x="136301" y="4338399"/>
              <a:ext cx="6222117" cy="622211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>
              <a:extLst>
                <a:ext uri="{FF2B5EF4-FFF2-40B4-BE49-F238E27FC236}">
                  <a16:creationId xmlns:a16="http://schemas.microsoft.com/office/drawing/2014/main" id="{1A47ED8E-E60C-48BC-AE77-362484D8672D}"/>
                </a:ext>
              </a:extLst>
            </p:cNvPr>
            <p:cNvSpPr/>
            <p:nvPr/>
          </p:nvSpPr>
          <p:spPr>
            <a:xfrm rot="18900000">
              <a:off x="277331" y="4479429"/>
              <a:ext cx="5940058" cy="5940058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59FC109C-FF3F-4BDE-A7BF-2D04598B8289}"/>
                </a:ext>
              </a:extLst>
            </p:cNvPr>
            <p:cNvSpPr/>
            <p:nvPr/>
          </p:nvSpPr>
          <p:spPr>
            <a:xfrm rot="18900000">
              <a:off x="418360" y="4620458"/>
              <a:ext cx="5658000" cy="5658000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圖片 9">
            <a:extLst>
              <a:ext uri="{FF2B5EF4-FFF2-40B4-BE49-F238E27FC236}">
                <a16:creationId xmlns:a16="http://schemas.microsoft.com/office/drawing/2014/main" id="{CB984296-901C-4211-B318-AF45AF2917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593" y="379876"/>
            <a:ext cx="6096012" cy="6096012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6CC76A2-62DE-43D1-A7C3-3362BAF91F83}"/>
              </a:ext>
            </a:extLst>
          </p:cNvPr>
          <p:cNvSpPr/>
          <p:nvPr/>
        </p:nvSpPr>
        <p:spPr>
          <a:xfrm>
            <a:off x="4256017" y="2043953"/>
            <a:ext cx="1607242" cy="844480"/>
          </a:xfrm>
          <a:prstGeom prst="rect">
            <a:avLst/>
          </a:prstGeom>
          <a:solidFill>
            <a:srgbClr val="F5D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ECAB7F71-924A-471A-9505-AAD884BF6F07}"/>
              </a:ext>
            </a:extLst>
          </p:cNvPr>
          <p:cNvSpPr/>
          <p:nvPr/>
        </p:nvSpPr>
        <p:spPr>
          <a:xfrm>
            <a:off x="4335332" y="2804059"/>
            <a:ext cx="1527927" cy="844480"/>
          </a:xfrm>
          <a:prstGeom prst="rect">
            <a:avLst/>
          </a:prstGeom>
          <a:solidFill>
            <a:srgbClr val="F5D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120D156-17F4-442D-84AE-F3A2285B339B}"/>
              </a:ext>
            </a:extLst>
          </p:cNvPr>
          <p:cNvSpPr txBox="1"/>
          <p:nvPr/>
        </p:nvSpPr>
        <p:spPr>
          <a:xfrm>
            <a:off x="4382987" y="1840551"/>
            <a:ext cx="1631721" cy="1917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200" dirty="0">
                <a:solidFill>
                  <a:srgbClr val="FF6600"/>
                </a:solidFill>
                <a:latin typeface="華康流隸體W5" panose="03000509000000000000" pitchFamily="65" charset="-120"/>
                <a:ea typeface="華康流隸體W5" panose="03000509000000000000" pitchFamily="65" charset="-120"/>
              </a:rPr>
              <a:t>任 務</a:t>
            </a:r>
            <a:endParaRPr lang="en-US" altLang="zh-TW" sz="4200" dirty="0">
              <a:solidFill>
                <a:srgbClr val="FF6600"/>
              </a:solidFill>
              <a:latin typeface="華康流隸體W5" panose="03000509000000000000" pitchFamily="65" charset="-120"/>
              <a:ea typeface="華康流隸體W5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200" dirty="0">
                <a:solidFill>
                  <a:srgbClr val="FF6600"/>
                </a:solidFill>
                <a:latin typeface="華康流隸體W5" panose="03000509000000000000" pitchFamily="65" charset="-120"/>
                <a:ea typeface="華康流隸體W5" panose="03000509000000000000" pitchFamily="65" charset="-120"/>
              </a:rPr>
              <a:t>完 成</a:t>
            </a:r>
          </a:p>
        </p:txBody>
      </p:sp>
    </p:spTree>
    <p:extLst>
      <p:ext uri="{BB962C8B-B14F-4D97-AF65-F5344CB8AC3E}">
        <p14:creationId xmlns:p14="http://schemas.microsoft.com/office/powerpoint/2010/main" val="55877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131BCA57-159E-40AA-B6DC-0D6FC0E822CF}"/>
              </a:ext>
            </a:extLst>
          </p:cNvPr>
          <p:cNvGrpSpPr/>
          <p:nvPr/>
        </p:nvGrpSpPr>
        <p:grpSpPr>
          <a:xfrm>
            <a:off x="9476499" y="840711"/>
            <a:ext cx="10104180" cy="10104180"/>
            <a:chOff x="-5359355" y="-4206164"/>
            <a:chExt cx="15270327" cy="15270327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2F3F1DE2-4B4A-4960-AEAA-48EDB9A50A74}"/>
                </a:ext>
              </a:extLst>
            </p:cNvPr>
            <p:cNvSpPr/>
            <p:nvPr/>
          </p:nvSpPr>
          <p:spPr>
            <a:xfrm rot="18900000">
              <a:off x="-1139405" y="13786"/>
              <a:ext cx="6830425" cy="6830425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50DAC81-B762-4B14-9AAD-114D61E1B545}"/>
                </a:ext>
              </a:extLst>
            </p:cNvPr>
            <p:cNvSpPr/>
            <p:nvPr/>
          </p:nvSpPr>
          <p:spPr>
            <a:xfrm rot="18900000">
              <a:off x="-1985211" y="-832020"/>
              <a:ext cx="8522039" cy="8522039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5FA5A38-2F7E-4183-82F1-25905155B83E}"/>
                </a:ext>
              </a:extLst>
            </p:cNvPr>
            <p:cNvSpPr/>
            <p:nvPr/>
          </p:nvSpPr>
          <p:spPr>
            <a:xfrm rot="18900000">
              <a:off x="-1623801" y="-470610"/>
              <a:ext cx="7799220" cy="779922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B7F385A8-D9A9-40C8-82D5-78FEBC631412}"/>
                </a:ext>
              </a:extLst>
            </p:cNvPr>
            <p:cNvSpPr/>
            <p:nvPr/>
          </p:nvSpPr>
          <p:spPr>
            <a:xfrm rot="18900000">
              <a:off x="-1262387" y="-109196"/>
              <a:ext cx="7076392" cy="707639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205314A-2469-424F-8170-D662A78919A3}"/>
                </a:ext>
              </a:extLst>
            </p:cNvPr>
            <p:cNvSpPr/>
            <p:nvPr/>
          </p:nvSpPr>
          <p:spPr>
            <a:xfrm rot="18900000">
              <a:off x="-900980" y="252211"/>
              <a:ext cx="6353576" cy="635357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92A39A1-B1AD-4128-A972-60486C18BF3C}"/>
                </a:ext>
              </a:extLst>
            </p:cNvPr>
            <p:cNvSpPr/>
            <p:nvPr/>
          </p:nvSpPr>
          <p:spPr>
            <a:xfrm rot="18900000">
              <a:off x="-539569" y="613622"/>
              <a:ext cx="5630751" cy="5630751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EF338D75-E69E-4F51-A742-08FCE55EC673}"/>
                </a:ext>
              </a:extLst>
            </p:cNvPr>
            <p:cNvSpPr/>
            <p:nvPr/>
          </p:nvSpPr>
          <p:spPr>
            <a:xfrm rot="18900000">
              <a:off x="-178158" y="975033"/>
              <a:ext cx="4907932" cy="490793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A3D8825-802C-403C-AA9F-4019F6CAE1C9}"/>
                </a:ext>
              </a:extLst>
            </p:cNvPr>
            <p:cNvSpPr/>
            <p:nvPr/>
          </p:nvSpPr>
          <p:spPr>
            <a:xfrm rot="18900000">
              <a:off x="183256" y="1336447"/>
              <a:ext cx="4185104" cy="418510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3E2FC166-AE0B-4682-9FD4-5D1352722696}"/>
                </a:ext>
              </a:extLst>
            </p:cNvPr>
            <p:cNvSpPr/>
            <p:nvPr/>
          </p:nvSpPr>
          <p:spPr>
            <a:xfrm rot="18900000">
              <a:off x="544666" y="1697857"/>
              <a:ext cx="3462285" cy="3462285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E7B85C1-66C6-4A38-BFD1-F2E5AEEDA9EC}"/>
                </a:ext>
              </a:extLst>
            </p:cNvPr>
            <p:cNvSpPr/>
            <p:nvPr/>
          </p:nvSpPr>
          <p:spPr>
            <a:xfrm rot="18900000">
              <a:off x="906075" y="2059266"/>
              <a:ext cx="2739467" cy="2739467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AB04860-576E-4EE2-B0C5-7A434566C1B6}"/>
                </a:ext>
              </a:extLst>
            </p:cNvPr>
            <p:cNvSpPr/>
            <p:nvPr/>
          </p:nvSpPr>
          <p:spPr>
            <a:xfrm rot="18900000">
              <a:off x="1267486" y="2420677"/>
              <a:ext cx="2016645" cy="2016645"/>
            </a:xfrm>
            <a:prstGeom prst="rect">
              <a:avLst/>
            </a:prstGeom>
            <a:noFill/>
            <a:ln w="7620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DEADE1F-0676-4ACB-B992-EC4EE25DC5EA}"/>
                </a:ext>
              </a:extLst>
            </p:cNvPr>
            <p:cNvSpPr/>
            <p:nvPr/>
          </p:nvSpPr>
          <p:spPr>
            <a:xfrm rot="18900000">
              <a:off x="-5359355" y="-4206164"/>
              <a:ext cx="15270327" cy="15270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5F288FF-2413-49E9-986F-57DB67887A4B}"/>
                </a:ext>
              </a:extLst>
            </p:cNvPr>
            <p:cNvSpPr/>
            <p:nvPr/>
          </p:nvSpPr>
          <p:spPr>
            <a:xfrm rot="18900000">
              <a:off x="-5105354" y="-3952163"/>
              <a:ext cx="14762327" cy="14762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B3ED436-22BC-4649-9B33-F8C0C918FB9A}"/>
                </a:ext>
              </a:extLst>
            </p:cNvPr>
            <p:cNvSpPr/>
            <p:nvPr/>
          </p:nvSpPr>
          <p:spPr>
            <a:xfrm rot="18900000">
              <a:off x="-4851355" y="-3698164"/>
              <a:ext cx="14254327" cy="14254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A8E0F12-673F-4658-B3DF-B42E1EB15FA2}"/>
                </a:ext>
              </a:extLst>
            </p:cNvPr>
            <p:cNvSpPr/>
            <p:nvPr/>
          </p:nvSpPr>
          <p:spPr>
            <a:xfrm rot="18900000">
              <a:off x="-4597354" y="-3444163"/>
              <a:ext cx="13746327" cy="13746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9376CBC-2AAA-414F-97BE-65953DADAB3C}"/>
                </a:ext>
              </a:extLst>
            </p:cNvPr>
            <p:cNvSpPr/>
            <p:nvPr/>
          </p:nvSpPr>
          <p:spPr>
            <a:xfrm rot="18900000">
              <a:off x="-4343355" y="-3190164"/>
              <a:ext cx="13238327" cy="13238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52E1875-4FEF-493C-909C-903AB54EF99F}"/>
                </a:ext>
              </a:extLst>
            </p:cNvPr>
            <p:cNvSpPr/>
            <p:nvPr/>
          </p:nvSpPr>
          <p:spPr>
            <a:xfrm rot="18900000">
              <a:off x="-4089354" y="-2936163"/>
              <a:ext cx="12730326" cy="12730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9653802-DEA3-4050-85CF-BBE8B79B721B}"/>
                </a:ext>
              </a:extLst>
            </p:cNvPr>
            <p:cNvSpPr/>
            <p:nvPr/>
          </p:nvSpPr>
          <p:spPr>
            <a:xfrm rot="18900000">
              <a:off x="-3835355" y="-2682164"/>
              <a:ext cx="12222326" cy="12222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1F5C437-0B15-4B53-B1F9-E5F25631D28C}"/>
                </a:ext>
              </a:extLst>
            </p:cNvPr>
            <p:cNvSpPr/>
            <p:nvPr/>
          </p:nvSpPr>
          <p:spPr>
            <a:xfrm rot="18900000">
              <a:off x="-3581354" y="-2428163"/>
              <a:ext cx="11714326" cy="11714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8FE3E36-8D47-4C06-9B79-A35581537D6E}"/>
                </a:ext>
              </a:extLst>
            </p:cNvPr>
            <p:cNvSpPr/>
            <p:nvPr/>
          </p:nvSpPr>
          <p:spPr>
            <a:xfrm rot="18900000">
              <a:off x="-3327355" y="-2174164"/>
              <a:ext cx="11206326" cy="11206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874AC64-8A08-45CF-AB56-72F2061F73F4}"/>
                </a:ext>
              </a:extLst>
            </p:cNvPr>
            <p:cNvSpPr/>
            <p:nvPr/>
          </p:nvSpPr>
          <p:spPr>
            <a:xfrm rot="18900000">
              <a:off x="-3073354" y="-1920163"/>
              <a:ext cx="10698325" cy="10698325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5576946-CC0F-4289-AA7E-6A8D4B04A7EE}"/>
                </a:ext>
              </a:extLst>
            </p:cNvPr>
            <p:cNvSpPr/>
            <p:nvPr/>
          </p:nvSpPr>
          <p:spPr>
            <a:xfrm rot="18900000">
              <a:off x="-2819353" y="-1666162"/>
              <a:ext cx="10190325" cy="10190325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37DCF6E-014D-4B8B-A770-F57FDBF146B5}"/>
              </a:ext>
            </a:extLst>
          </p:cNvPr>
          <p:cNvGrpSpPr/>
          <p:nvPr/>
        </p:nvGrpSpPr>
        <p:grpSpPr>
          <a:xfrm>
            <a:off x="-5253688" y="-6508961"/>
            <a:ext cx="8478582" cy="8478582"/>
            <a:chOff x="-5359354" y="-4206163"/>
            <a:chExt cx="15270327" cy="15270327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6A6A292F-2C02-4CAC-A52A-A0A1FD73CDE5}"/>
                </a:ext>
              </a:extLst>
            </p:cNvPr>
            <p:cNvSpPr/>
            <p:nvPr/>
          </p:nvSpPr>
          <p:spPr>
            <a:xfrm rot="18900000">
              <a:off x="-1139404" y="13787"/>
              <a:ext cx="6830426" cy="683042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5E73CA8-2ABD-4A27-8BA0-54128FBDFC4B}"/>
                </a:ext>
              </a:extLst>
            </p:cNvPr>
            <p:cNvSpPr/>
            <p:nvPr/>
          </p:nvSpPr>
          <p:spPr>
            <a:xfrm rot="18900000">
              <a:off x="-872381" y="280810"/>
              <a:ext cx="6296380" cy="629638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12DA2C19-350F-4878-86A9-9C8599071F49}"/>
                </a:ext>
              </a:extLst>
            </p:cNvPr>
            <p:cNvSpPr/>
            <p:nvPr/>
          </p:nvSpPr>
          <p:spPr>
            <a:xfrm rot="18900000">
              <a:off x="-605358" y="547833"/>
              <a:ext cx="5762334" cy="576233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5A8063B7-8D17-41D0-9C50-221D86A474DB}"/>
                </a:ext>
              </a:extLst>
            </p:cNvPr>
            <p:cNvSpPr/>
            <p:nvPr/>
          </p:nvSpPr>
          <p:spPr>
            <a:xfrm rot="18900000">
              <a:off x="-338335" y="814856"/>
              <a:ext cx="5228288" cy="5228288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6330995-BD41-4BE7-9DB8-B71D918C7D6F}"/>
                </a:ext>
              </a:extLst>
            </p:cNvPr>
            <p:cNvSpPr/>
            <p:nvPr/>
          </p:nvSpPr>
          <p:spPr>
            <a:xfrm rot="18900000">
              <a:off x="-71313" y="1081878"/>
              <a:ext cx="4694244" cy="469424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B45F9D2-0687-41F1-AD2C-F2A9FE182FA8}"/>
                </a:ext>
              </a:extLst>
            </p:cNvPr>
            <p:cNvSpPr/>
            <p:nvPr/>
          </p:nvSpPr>
          <p:spPr>
            <a:xfrm rot="18900000">
              <a:off x="195711" y="1348902"/>
              <a:ext cx="4160196" cy="416019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5BA8071E-A083-4A8F-B17E-919FF098F99D}"/>
                </a:ext>
              </a:extLst>
            </p:cNvPr>
            <p:cNvSpPr/>
            <p:nvPr/>
          </p:nvSpPr>
          <p:spPr>
            <a:xfrm rot="18900000">
              <a:off x="462734" y="1615925"/>
              <a:ext cx="3626150" cy="362615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AE94C83-E8F6-4EFC-9658-BE6B7C652B87}"/>
                </a:ext>
              </a:extLst>
            </p:cNvPr>
            <p:cNvSpPr/>
            <p:nvPr/>
          </p:nvSpPr>
          <p:spPr>
            <a:xfrm rot="18900000">
              <a:off x="729758" y="1882949"/>
              <a:ext cx="3092102" cy="309210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32B6F6B7-E991-404B-A8C3-BB52EC88F7E5}"/>
                </a:ext>
              </a:extLst>
            </p:cNvPr>
            <p:cNvSpPr/>
            <p:nvPr/>
          </p:nvSpPr>
          <p:spPr>
            <a:xfrm rot="18900000">
              <a:off x="996780" y="2149971"/>
              <a:ext cx="2558058" cy="2558058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68E9105D-14BC-4103-808C-142386602D8B}"/>
                </a:ext>
              </a:extLst>
            </p:cNvPr>
            <p:cNvSpPr/>
            <p:nvPr/>
          </p:nvSpPr>
          <p:spPr>
            <a:xfrm rot="18900000">
              <a:off x="1263803" y="2416994"/>
              <a:ext cx="2024012" cy="202401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FF2F5F51-1DD4-4DFC-89F5-0DA275BAC97D}"/>
                </a:ext>
              </a:extLst>
            </p:cNvPr>
            <p:cNvSpPr/>
            <p:nvPr/>
          </p:nvSpPr>
          <p:spPr>
            <a:xfrm rot="18900000">
              <a:off x="1530826" y="2684017"/>
              <a:ext cx="1489966" cy="1489966"/>
            </a:xfrm>
            <a:prstGeom prst="rect">
              <a:avLst/>
            </a:prstGeom>
            <a:noFill/>
            <a:ln w="7620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2565521E-5559-4122-8DAC-92D9B6C7AB8C}"/>
                </a:ext>
              </a:extLst>
            </p:cNvPr>
            <p:cNvSpPr/>
            <p:nvPr/>
          </p:nvSpPr>
          <p:spPr>
            <a:xfrm rot="18900000">
              <a:off x="-5359354" y="-4206163"/>
              <a:ext cx="15270327" cy="15270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FDAD5DB2-3CAC-45AD-8F91-46E8937C20CD}"/>
                </a:ext>
              </a:extLst>
            </p:cNvPr>
            <p:cNvSpPr/>
            <p:nvPr/>
          </p:nvSpPr>
          <p:spPr>
            <a:xfrm rot="18900000">
              <a:off x="-5105354" y="-3952163"/>
              <a:ext cx="14762327" cy="14762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8A34991B-12AE-4248-94D9-892F7B14EDE0}"/>
                </a:ext>
              </a:extLst>
            </p:cNvPr>
            <p:cNvSpPr/>
            <p:nvPr/>
          </p:nvSpPr>
          <p:spPr>
            <a:xfrm rot="18900000">
              <a:off x="-4851354" y="-3698163"/>
              <a:ext cx="14254327" cy="14254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F3D7E17E-53F0-4237-BA76-0F7F64781A15}"/>
                </a:ext>
              </a:extLst>
            </p:cNvPr>
            <p:cNvSpPr/>
            <p:nvPr/>
          </p:nvSpPr>
          <p:spPr>
            <a:xfrm rot="18900000">
              <a:off x="-4597354" y="-3444163"/>
              <a:ext cx="13746327" cy="13746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949704A6-1A9F-44BF-8066-2D5953FF0C91}"/>
                </a:ext>
              </a:extLst>
            </p:cNvPr>
            <p:cNvSpPr/>
            <p:nvPr/>
          </p:nvSpPr>
          <p:spPr>
            <a:xfrm rot="18900000">
              <a:off x="-4343354" y="-3190163"/>
              <a:ext cx="13238327" cy="13238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9D8F892E-719D-4E3C-AD41-16876C572B40}"/>
                </a:ext>
              </a:extLst>
            </p:cNvPr>
            <p:cNvSpPr/>
            <p:nvPr/>
          </p:nvSpPr>
          <p:spPr>
            <a:xfrm rot="18900000">
              <a:off x="-4089354" y="-2936163"/>
              <a:ext cx="12730326" cy="12730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E5CBD232-F7D5-4FE1-A049-3D4D42F57717}"/>
                </a:ext>
              </a:extLst>
            </p:cNvPr>
            <p:cNvSpPr/>
            <p:nvPr/>
          </p:nvSpPr>
          <p:spPr>
            <a:xfrm rot="18900000">
              <a:off x="-3835354" y="-2682163"/>
              <a:ext cx="12222326" cy="12222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043411AF-DF95-4989-90D5-1E8CDFEAC97C}"/>
                </a:ext>
              </a:extLst>
            </p:cNvPr>
            <p:cNvSpPr/>
            <p:nvPr/>
          </p:nvSpPr>
          <p:spPr>
            <a:xfrm rot="18900000">
              <a:off x="-3581354" y="-2428163"/>
              <a:ext cx="11714326" cy="11714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092E6730-48FC-4107-A9AF-090D45A277EB}"/>
                </a:ext>
              </a:extLst>
            </p:cNvPr>
            <p:cNvSpPr/>
            <p:nvPr/>
          </p:nvSpPr>
          <p:spPr>
            <a:xfrm rot="18900000">
              <a:off x="-3327354" y="-2174163"/>
              <a:ext cx="11206326" cy="11206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4C61CA9E-AC01-4602-AE8A-2DE5C25BFCFA}"/>
                </a:ext>
              </a:extLst>
            </p:cNvPr>
            <p:cNvSpPr/>
            <p:nvPr/>
          </p:nvSpPr>
          <p:spPr>
            <a:xfrm rot="18900000">
              <a:off x="-3073354" y="-1920163"/>
              <a:ext cx="10698326" cy="10698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B331C12C-4FA9-4821-B2B3-4CE98EE552A9}"/>
                </a:ext>
              </a:extLst>
            </p:cNvPr>
            <p:cNvSpPr/>
            <p:nvPr/>
          </p:nvSpPr>
          <p:spPr>
            <a:xfrm rot="18900000">
              <a:off x="-2819354" y="-1666163"/>
              <a:ext cx="10190326" cy="10190326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7982CD45-B505-4B0A-A883-AA52311157AE}"/>
              </a:ext>
            </a:extLst>
          </p:cNvPr>
          <p:cNvGrpSpPr/>
          <p:nvPr/>
        </p:nvGrpSpPr>
        <p:grpSpPr>
          <a:xfrm>
            <a:off x="-1029358" y="3556614"/>
            <a:ext cx="8478582" cy="18851484"/>
            <a:chOff x="-991931" y="3210167"/>
            <a:chExt cx="8478582" cy="8478582"/>
          </a:xfrm>
        </p:grpSpPr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E5642FCB-C5A4-4411-A018-D8142440B107}"/>
                </a:ext>
              </a:extLst>
            </p:cNvPr>
            <p:cNvSpPr/>
            <p:nvPr/>
          </p:nvSpPr>
          <p:spPr>
            <a:xfrm rot="18900000">
              <a:off x="-991931" y="3210167"/>
              <a:ext cx="8478582" cy="8478582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73F5ACFA-60B0-4810-B5EA-4E6DF92786CC}"/>
                </a:ext>
              </a:extLst>
            </p:cNvPr>
            <p:cNvSpPr/>
            <p:nvPr/>
          </p:nvSpPr>
          <p:spPr>
            <a:xfrm rot="18900000">
              <a:off x="-850902" y="3351196"/>
              <a:ext cx="8196524" cy="8196524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BDD41E0E-E910-4159-A81F-EE51CF8CC02D}"/>
                </a:ext>
              </a:extLst>
            </p:cNvPr>
            <p:cNvSpPr/>
            <p:nvPr/>
          </p:nvSpPr>
          <p:spPr>
            <a:xfrm rot="18900000">
              <a:off x="-709873" y="3492225"/>
              <a:ext cx="7914466" cy="791446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E07C357F-6EBE-43A1-993D-4444EDD44498}"/>
                </a:ext>
              </a:extLst>
            </p:cNvPr>
            <p:cNvSpPr/>
            <p:nvPr/>
          </p:nvSpPr>
          <p:spPr>
            <a:xfrm rot="18900000">
              <a:off x="-568844" y="3633254"/>
              <a:ext cx="7632408" cy="7632408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19553840-E843-475C-8DFF-79FBCF01442F}"/>
                </a:ext>
              </a:extLst>
            </p:cNvPr>
            <p:cNvSpPr/>
            <p:nvPr/>
          </p:nvSpPr>
          <p:spPr>
            <a:xfrm rot="18900000">
              <a:off x="-427815" y="3774283"/>
              <a:ext cx="7350350" cy="7350350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D488AEEA-ABE5-460C-97A1-F9EEA61AE1AA}"/>
                </a:ext>
              </a:extLst>
            </p:cNvPr>
            <p:cNvSpPr/>
            <p:nvPr/>
          </p:nvSpPr>
          <p:spPr>
            <a:xfrm rot="18900000">
              <a:off x="-286786" y="3915312"/>
              <a:ext cx="7068291" cy="7068291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AD222937-60B2-4B15-AC9D-80B65EEA269B}"/>
                </a:ext>
              </a:extLst>
            </p:cNvPr>
            <p:cNvSpPr/>
            <p:nvPr/>
          </p:nvSpPr>
          <p:spPr>
            <a:xfrm rot="18900000">
              <a:off x="-145757" y="4056341"/>
              <a:ext cx="6786233" cy="6786233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884B3926-3C9B-4DFD-99ED-2033951B2CBD}"/>
                </a:ext>
              </a:extLst>
            </p:cNvPr>
            <p:cNvSpPr/>
            <p:nvPr/>
          </p:nvSpPr>
          <p:spPr>
            <a:xfrm rot="18900000">
              <a:off x="-4728" y="4197370"/>
              <a:ext cx="6504175" cy="6504175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9B398C7D-1245-4832-B926-29D05D6DD7F0}"/>
                </a:ext>
              </a:extLst>
            </p:cNvPr>
            <p:cNvSpPr/>
            <p:nvPr/>
          </p:nvSpPr>
          <p:spPr>
            <a:xfrm rot="18900000">
              <a:off x="136301" y="4338399"/>
              <a:ext cx="6222117" cy="622211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2194D639-1145-44CE-8F70-EA8DEE86D6BA}"/>
                </a:ext>
              </a:extLst>
            </p:cNvPr>
            <p:cNvSpPr/>
            <p:nvPr/>
          </p:nvSpPr>
          <p:spPr>
            <a:xfrm rot="18900000">
              <a:off x="277331" y="4479429"/>
              <a:ext cx="5940058" cy="5940058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CF42FE4B-07F6-4B61-B26E-D4ACDB320402}"/>
                </a:ext>
              </a:extLst>
            </p:cNvPr>
            <p:cNvSpPr/>
            <p:nvPr/>
          </p:nvSpPr>
          <p:spPr>
            <a:xfrm rot="18900000">
              <a:off x="418360" y="4620458"/>
              <a:ext cx="5658000" cy="5658000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9" name="图片 118">
            <a:extLst>
              <a:ext uri="{FF2B5EF4-FFF2-40B4-BE49-F238E27FC236}">
                <a16:creationId xmlns:a16="http://schemas.microsoft.com/office/drawing/2014/main" id="{02BF7E21-6F2E-484A-BCC1-6692BD825F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150" y="0"/>
            <a:ext cx="6800850" cy="6800850"/>
          </a:xfrm>
          <a:prstGeom prst="rect">
            <a:avLst/>
          </a:prstGeom>
        </p:spPr>
      </p:pic>
      <p:sp>
        <p:nvSpPr>
          <p:cNvPr id="120" name="Freeform 111">
            <a:extLst>
              <a:ext uri="{FF2B5EF4-FFF2-40B4-BE49-F238E27FC236}">
                <a16:creationId xmlns:a16="http://schemas.microsoft.com/office/drawing/2014/main" id="{33A3DAF9-F5E1-476F-8559-DD60829C0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0147" y="3486710"/>
            <a:ext cx="885071" cy="885068"/>
          </a:xfrm>
          <a:custGeom>
            <a:avLst/>
            <a:gdLst>
              <a:gd name="T0" fmla="*/ 2147483646 w 602"/>
              <a:gd name="T1" fmla="*/ 2147483646 h 602"/>
              <a:gd name="T2" fmla="*/ 2147483646 w 602"/>
              <a:gd name="T3" fmla="*/ 2147483646 h 602"/>
              <a:gd name="T4" fmla="*/ 2147483646 w 602"/>
              <a:gd name="T5" fmla="*/ 2147483646 h 602"/>
              <a:gd name="T6" fmla="*/ 2147483646 w 602"/>
              <a:gd name="T7" fmla="*/ 2147483646 h 602"/>
              <a:gd name="T8" fmla="*/ 2147483646 w 602"/>
              <a:gd name="T9" fmla="*/ 2147483646 h 602"/>
              <a:gd name="T10" fmla="*/ 2147483646 w 602"/>
              <a:gd name="T11" fmla="*/ 2147483646 h 602"/>
              <a:gd name="T12" fmla="*/ 2147483646 w 602"/>
              <a:gd name="T13" fmla="*/ 2147483646 h 602"/>
              <a:gd name="T14" fmla="*/ 2147483646 w 602"/>
              <a:gd name="T15" fmla="*/ 2147483646 h 602"/>
              <a:gd name="T16" fmla="*/ 0 w 602"/>
              <a:gd name="T17" fmla="*/ 2147483646 h 602"/>
              <a:gd name="T18" fmla="*/ 2147483646 w 602"/>
              <a:gd name="T19" fmla="*/ 0 h 602"/>
              <a:gd name="T20" fmla="*/ 2147483646 w 602"/>
              <a:gd name="T21" fmla="*/ 2147483646 h 602"/>
              <a:gd name="T22" fmla="*/ 2147483646 w 602"/>
              <a:gd name="T23" fmla="*/ 2147483646 h 602"/>
              <a:gd name="T24" fmla="*/ 2147483646 w 602"/>
              <a:gd name="T25" fmla="*/ 2147483646 h 602"/>
              <a:gd name="T26" fmla="*/ 2147483646 w 602"/>
              <a:gd name="T27" fmla="*/ 2147483646 h 602"/>
              <a:gd name="T28" fmla="*/ 2147483646 w 602"/>
              <a:gd name="T29" fmla="*/ 2147483646 h 602"/>
              <a:gd name="T30" fmla="*/ 2147483646 w 602"/>
              <a:gd name="T31" fmla="*/ 2147483646 h 602"/>
              <a:gd name="T32" fmla="*/ 2147483646 w 602"/>
              <a:gd name="T33" fmla="*/ 2147483646 h 602"/>
              <a:gd name="T34" fmla="*/ 2147483646 w 602"/>
              <a:gd name="T35" fmla="*/ 2147483646 h 602"/>
              <a:gd name="T36" fmla="*/ 2147483646 w 602"/>
              <a:gd name="T37" fmla="*/ 2147483646 h 6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02" h="602">
                <a:moveTo>
                  <a:pt x="586" y="502"/>
                </a:moveTo>
                <a:lnTo>
                  <a:pt x="586" y="502"/>
                </a:lnTo>
                <a:cubicBezTo>
                  <a:pt x="594" y="516"/>
                  <a:pt x="601" y="530"/>
                  <a:pt x="601" y="544"/>
                </a:cubicBezTo>
                <a:cubicBezTo>
                  <a:pt x="601" y="573"/>
                  <a:pt x="579" y="601"/>
                  <a:pt x="544" y="601"/>
                </a:cubicBezTo>
                <a:cubicBezTo>
                  <a:pt x="530" y="601"/>
                  <a:pt x="516" y="594"/>
                  <a:pt x="509" y="587"/>
                </a:cubicBezTo>
                <a:cubicBezTo>
                  <a:pt x="339" y="417"/>
                  <a:pt x="339" y="417"/>
                  <a:pt x="339" y="417"/>
                </a:cubicBezTo>
                <a:cubicBezTo>
                  <a:pt x="304" y="438"/>
                  <a:pt x="269" y="453"/>
                  <a:pt x="226" y="453"/>
                </a:cubicBezTo>
                <a:cubicBezTo>
                  <a:pt x="99" y="453"/>
                  <a:pt x="0" y="347"/>
                  <a:pt x="0" y="226"/>
                </a:cubicBezTo>
                <a:cubicBezTo>
                  <a:pt x="0" y="99"/>
                  <a:pt x="99" y="0"/>
                  <a:pt x="226" y="0"/>
                </a:cubicBezTo>
                <a:cubicBezTo>
                  <a:pt x="353" y="0"/>
                  <a:pt x="452" y="99"/>
                  <a:pt x="452" y="226"/>
                </a:cubicBezTo>
                <a:cubicBezTo>
                  <a:pt x="452" y="269"/>
                  <a:pt x="438" y="304"/>
                  <a:pt x="424" y="340"/>
                </a:cubicBezTo>
                <a:cubicBezTo>
                  <a:pt x="586" y="502"/>
                  <a:pt x="586" y="502"/>
                  <a:pt x="586" y="502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34" y="57"/>
                  <a:pt x="56" y="127"/>
                  <a:pt x="56" y="226"/>
                </a:cubicBezTo>
                <a:cubicBezTo>
                  <a:pt x="56" y="318"/>
                  <a:pt x="134" y="396"/>
                  <a:pt x="226" y="396"/>
                </a:cubicBezTo>
                <a:cubicBezTo>
                  <a:pt x="318" y="396"/>
                  <a:pt x="396" y="318"/>
                  <a:pt x="396" y="226"/>
                </a:cubicBezTo>
                <a:cubicBezTo>
                  <a:pt x="396" y="127"/>
                  <a:pt x="318" y="57"/>
                  <a:pt x="226" y="57"/>
                </a:cubicBezTo>
                <a:close/>
              </a:path>
            </a:pathLst>
          </a:custGeom>
          <a:solidFill>
            <a:srgbClr val="AF443E"/>
          </a:solidFill>
          <a:ln>
            <a:noFill/>
          </a:ln>
        </p:spPr>
        <p:txBody>
          <a:bodyPr wrap="none" anchor="ctr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6" name="文本框 139">
            <a:extLst>
              <a:ext uri="{FF2B5EF4-FFF2-40B4-BE49-F238E27FC236}">
                <a16:creationId xmlns:a16="http://schemas.microsoft.com/office/drawing/2014/main" id="{7A4861C4-0109-42CA-85E9-198ED2FFB595}"/>
              </a:ext>
            </a:extLst>
          </p:cNvPr>
          <p:cNvSpPr txBox="1"/>
          <p:nvPr/>
        </p:nvSpPr>
        <p:spPr>
          <a:xfrm>
            <a:off x="289370" y="2421486"/>
            <a:ext cx="6518614" cy="183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000" dirty="0">
                <a:latin typeface="華康徽宗宮體W5(P)" panose="03000500000000000000" pitchFamily="66" charset="-120"/>
                <a:ea typeface="華康徽宗宮體W5(P)" panose="03000500000000000000" pitchFamily="66" charset="-120"/>
              </a:rPr>
              <a:t>戶外教育及海洋教育計畫</a:t>
            </a:r>
            <a:endParaRPr lang="en-US" altLang="zh-TW" sz="4000" dirty="0">
              <a:latin typeface="華康徽宗宮體W5(P)" panose="03000500000000000000" pitchFamily="66" charset="-120"/>
              <a:ea typeface="華康徽宗宮體W5(P)" panose="03000500000000000000" pitchFamily="66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4000" dirty="0">
                <a:latin typeface="華康徽宗宮體W5(P)" panose="03000500000000000000" pitchFamily="66" charset="-120"/>
                <a:ea typeface="華康徽宗宮體W5(P)" panose="03000500000000000000" pitchFamily="66" charset="-120"/>
              </a:rPr>
              <a:t>(2-3)</a:t>
            </a:r>
            <a:r>
              <a:rPr lang="zh-TW" altLang="en-US" sz="4000" dirty="0">
                <a:latin typeface="華康徽宗宮體W5(P)" panose="03000500000000000000" pitchFamily="66" charset="-120"/>
                <a:ea typeface="華康徽宗宮體W5(P)" panose="03000500000000000000" pitchFamily="66" charset="-120"/>
              </a:rPr>
              <a:t>申請</a:t>
            </a:r>
            <a:endParaRPr lang="zh-CN" altLang="en-US" sz="4000" dirty="0">
              <a:latin typeface="華康徽宗宮體W5(P)" panose="03000500000000000000" pitchFamily="66" charset="-120"/>
              <a:ea typeface="華康徽宗宮體W5(P)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979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131BCA57-159E-40AA-B6DC-0D6FC0E822CF}"/>
              </a:ext>
            </a:extLst>
          </p:cNvPr>
          <p:cNvGrpSpPr/>
          <p:nvPr/>
        </p:nvGrpSpPr>
        <p:grpSpPr>
          <a:xfrm>
            <a:off x="11194628" y="2166954"/>
            <a:ext cx="10104180" cy="10104180"/>
            <a:chOff x="-5359355" y="-4206164"/>
            <a:chExt cx="15270327" cy="15270327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2F3F1DE2-4B4A-4960-AEAA-48EDB9A50A74}"/>
                </a:ext>
              </a:extLst>
            </p:cNvPr>
            <p:cNvSpPr/>
            <p:nvPr/>
          </p:nvSpPr>
          <p:spPr>
            <a:xfrm rot="18900000">
              <a:off x="-1139405" y="13786"/>
              <a:ext cx="6830425" cy="6830425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50DAC81-B762-4B14-9AAD-114D61E1B545}"/>
                </a:ext>
              </a:extLst>
            </p:cNvPr>
            <p:cNvSpPr/>
            <p:nvPr/>
          </p:nvSpPr>
          <p:spPr>
            <a:xfrm rot="18900000">
              <a:off x="-1985211" y="-832020"/>
              <a:ext cx="8522039" cy="8522039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5FA5A38-2F7E-4183-82F1-25905155B83E}"/>
                </a:ext>
              </a:extLst>
            </p:cNvPr>
            <p:cNvSpPr/>
            <p:nvPr/>
          </p:nvSpPr>
          <p:spPr>
            <a:xfrm rot="18900000">
              <a:off x="-1623801" y="-470610"/>
              <a:ext cx="7799220" cy="779922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B7F385A8-D9A9-40C8-82D5-78FEBC631412}"/>
                </a:ext>
              </a:extLst>
            </p:cNvPr>
            <p:cNvSpPr/>
            <p:nvPr/>
          </p:nvSpPr>
          <p:spPr>
            <a:xfrm rot="18900000">
              <a:off x="-1262387" y="-109196"/>
              <a:ext cx="7076392" cy="707639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205314A-2469-424F-8170-D662A78919A3}"/>
                </a:ext>
              </a:extLst>
            </p:cNvPr>
            <p:cNvSpPr/>
            <p:nvPr/>
          </p:nvSpPr>
          <p:spPr>
            <a:xfrm rot="18900000">
              <a:off x="-900980" y="252211"/>
              <a:ext cx="6353576" cy="635357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92A39A1-B1AD-4128-A972-60486C18BF3C}"/>
                </a:ext>
              </a:extLst>
            </p:cNvPr>
            <p:cNvSpPr/>
            <p:nvPr/>
          </p:nvSpPr>
          <p:spPr>
            <a:xfrm rot="18900000">
              <a:off x="-539569" y="613622"/>
              <a:ext cx="5630751" cy="5630751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EF338D75-E69E-4F51-A742-08FCE55EC673}"/>
                </a:ext>
              </a:extLst>
            </p:cNvPr>
            <p:cNvSpPr/>
            <p:nvPr/>
          </p:nvSpPr>
          <p:spPr>
            <a:xfrm rot="18900000">
              <a:off x="-178158" y="975033"/>
              <a:ext cx="4907932" cy="490793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A3D8825-802C-403C-AA9F-4019F6CAE1C9}"/>
                </a:ext>
              </a:extLst>
            </p:cNvPr>
            <p:cNvSpPr/>
            <p:nvPr/>
          </p:nvSpPr>
          <p:spPr>
            <a:xfrm rot="18900000">
              <a:off x="183256" y="1336447"/>
              <a:ext cx="4185104" cy="418510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3E2FC166-AE0B-4682-9FD4-5D1352722696}"/>
                </a:ext>
              </a:extLst>
            </p:cNvPr>
            <p:cNvSpPr/>
            <p:nvPr/>
          </p:nvSpPr>
          <p:spPr>
            <a:xfrm rot="18900000">
              <a:off x="544666" y="1697857"/>
              <a:ext cx="3462285" cy="3462285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E7B85C1-66C6-4A38-BFD1-F2E5AEEDA9EC}"/>
                </a:ext>
              </a:extLst>
            </p:cNvPr>
            <p:cNvSpPr/>
            <p:nvPr/>
          </p:nvSpPr>
          <p:spPr>
            <a:xfrm rot="18900000">
              <a:off x="906075" y="2059266"/>
              <a:ext cx="2739467" cy="2739467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AB04860-576E-4EE2-B0C5-7A434566C1B6}"/>
                </a:ext>
              </a:extLst>
            </p:cNvPr>
            <p:cNvSpPr/>
            <p:nvPr/>
          </p:nvSpPr>
          <p:spPr>
            <a:xfrm rot="18900000">
              <a:off x="1267486" y="2420677"/>
              <a:ext cx="2016645" cy="2016645"/>
            </a:xfrm>
            <a:prstGeom prst="rect">
              <a:avLst/>
            </a:prstGeom>
            <a:noFill/>
            <a:ln w="7620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DEADE1F-0676-4ACB-B992-EC4EE25DC5EA}"/>
                </a:ext>
              </a:extLst>
            </p:cNvPr>
            <p:cNvSpPr/>
            <p:nvPr/>
          </p:nvSpPr>
          <p:spPr>
            <a:xfrm rot="18900000">
              <a:off x="-5359355" y="-4206164"/>
              <a:ext cx="15270327" cy="15270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5F288FF-2413-49E9-986F-57DB67887A4B}"/>
                </a:ext>
              </a:extLst>
            </p:cNvPr>
            <p:cNvSpPr/>
            <p:nvPr/>
          </p:nvSpPr>
          <p:spPr>
            <a:xfrm rot="18900000">
              <a:off x="-5105354" y="-3952163"/>
              <a:ext cx="14762327" cy="14762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B3ED436-22BC-4649-9B33-F8C0C918FB9A}"/>
                </a:ext>
              </a:extLst>
            </p:cNvPr>
            <p:cNvSpPr/>
            <p:nvPr/>
          </p:nvSpPr>
          <p:spPr>
            <a:xfrm rot="18900000">
              <a:off x="-4851355" y="-3698164"/>
              <a:ext cx="14254327" cy="14254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A8E0F12-673F-4658-B3DF-B42E1EB15FA2}"/>
                </a:ext>
              </a:extLst>
            </p:cNvPr>
            <p:cNvSpPr/>
            <p:nvPr/>
          </p:nvSpPr>
          <p:spPr>
            <a:xfrm rot="18900000">
              <a:off x="-4597354" y="-3444163"/>
              <a:ext cx="13746327" cy="13746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9376CBC-2AAA-414F-97BE-65953DADAB3C}"/>
                </a:ext>
              </a:extLst>
            </p:cNvPr>
            <p:cNvSpPr/>
            <p:nvPr/>
          </p:nvSpPr>
          <p:spPr>
            <a:xfrm rot="18900000">
              <a:off x="-4343355" y="-3190164"/>
              <a:ext cx="13238327" cy="13238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52E1875-4FEF-493C-909C-903AB54EF99F}"/>
                </a:ext>
              </a:extLst>
            </p:cNvPr>
            <p:cNvSpPr/>
            <p:nvPr/>
          </p:nvSpPr>
          <p:spPr>
            <a:xfrm rot="18900000">
              <a:off x="-4089354" y="-2936163"/>
              <a:ext cx="12730326" cy="12730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9653802-DEA3-4050-85CF-BBE8B79B721B}"/>
                </a:ext>
              </a:extLst>
            </p:cNvPr>
            <p:cNvSpPr/>
            <p:nvPr/>
          </p:nvSpPr>
          <p:spPr>
            <a:xfrm rot="18900000">
              <a:off x="-3835355" y="-2682164"/>
              <a:ext cx="12222326" cy="12222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1F5C437-0B15-4B53-B1F9-E5F25631D28C}"/>
                </a:ext>
              </a:extLst>
            </p:cNvPr>
            <p:cNvSpPr/>
            <p:nvPr/>
          </p:nvSpPr>
          <p:spPr>
            <a:xfrm rot="18900000">
              <a:off x="-3581354" y="-2428163"/>
              <a:ext cx="11714326" cy="11714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8FE3E36-8D47-4C06-9B79-A35581537D6E}"/>
                </a:ext>
              </a:extLst>
            </p:cNvPr>
            <p:cNvSpPr/>
            <p:nvPr/>
          </p:nvSpPr>
          <p:spPr>
            <a:xfrm rot="18900000">
              <a:off x="-3327355" y="-2174164"/>
              <a:ext cx="11206326" cy="11206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874AC64-8A08-45CF-AB56-72F2061F73F4}"/>
                </a:ext>
              </a:extLst>
            </p:cNvPr>
            <p:cNvSpPr/>
            <p:nvPr/>
          </p:nvSpPr>
          <p:spPr>
            <a:xfrm rot="18900000">
              <a:off x="-3073354" y="-1920163"/>
              <a:ext cx="10698325" cy="10698325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5576946-CC0F-4289-AA7E-6A8D4B04A7EE}"/>
                </a:ext>
              </a:extLst>
            </p:cNvPr>
            <p:cNvSpPr/>
            <p:nvPr/>
          </p:nvSpPr>
          <p:spPr>
            <a:xfrm rot="18900000">
              <a:off x="-2819353" y="-1666162"/>
              <a:ext cx="10190325" cy="10190325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37DCF6E-014D-4B8B-A770-F57FDBF146B5}"/>
              </a:ext>
            </a:extLst>
          </p:cNvPr>
          <p:cNvGrpSpPr/>
          <p:nvPr/>
        </p:nvGrpSpPr>
        <p:grpSpPr>
          <a:xfrm>
            <a:off x="-7779174" y="-4186675"/>
            <a:ext cx="8478582" cy="8478582"/>
            <a:chOff x="-5359354" y="-4206163"/>
            <a:chExt cx="15270327" cy="15270327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6A6A292F-2C02-4CAC-A52A-A0A1FD73CDE5}"/>
                </a:ext>
              </a:extLst>
            </p:cNvPr>
            <p:cNvSpPr/>
            <p:nvPr/>
          </p:nvSpPr>
          <p:spPr>
            <a:xfrm rot="18900000">
              <a:off x="-1139404" y="13787"/>
              <a:ext cx="6830426" cy="683042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5E73CA8-2ABD-4A27-8BA0-54128FBDFC4B}"/>
                </a:ext>
              </a:extLst>
            </p:cNvPr>
            <p:cNvSpPr/>
            <p:nvPr/>
          </p:nvSpPr>
          <p:spPr>
            <a:xfrm rot="18900000">
              <a:off x="-872381" y="280810"/>
              <a:ext cx="6296380" cy="629638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12DA2C19-350F-4878-86A9-9C8599071F49}"/>
                </a:ext>
              </a:extLst>
            </p:cNvPr>
            <p:cNvSpPr/>
            <p:nvPr/>
          </p:nvSpPr>
          <p:spPr>
            <a:xfrm rot="18900000">
              <a:off x="-605358" y="547833"/>
              <a:ext cx="5762334" cy="576233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5A8063B7-8D17-41D0-9C50-221D86A474DB}"/>
                </a:ext>
              </a:extLst>
            </p:cNvPr>
            <p:cNvSpPr/>
            <p:nvPr/>
          </p:nvSpPr>
          <p:spPr>
            <a:xfrm rot="18900000">
              <a:off x="-338335" y="814856"/>
              <a:ext cx="5228288" cy="5228288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6330995-BD41-4BE7-9DB8-B71D918C7D6F}"/>
                </a:ext>
              </a:extLst>
            </p:cNvPr>
            <p:cNvSpPr/>
            <p:nvPr/>
          </p:nvSpPr>
          <p:spPr>
            <a:xfrm rot="18900000">
              <a:off x="-71313" y="1081878"/>
              <a:ext cx="4694244" cy="469424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B45F9D2-0687-41F1-AD2C-F2A9FE182FA8}"/>
                </a:ext>
              </a:extLst>
            </p:cNvPr>
            <p:cNvSpPr/>
            <p:nvPr/>
          </p:nvSpPr>
          <p:spPr>
            <a:xfrm rot="18900000">
              <a:off x="195711" y="1348902"/>
              <a:ext cx="4160196" cy="416019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5BA8071E-A083-4A8F-B17E-919FF098F99D}"/>
                </a:ext>
              </a:extLst>
            </p:cNvPr>
            <p:cNvSpPr/>
            <p:nvPr/>
          </p:nvSpPr>
          <p:spPr>
            <a:xfrm rot="18900000">
              <a:off x="462734" y="1615925"/>
              <a:ext cx="3626150" cy="362615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AE94C83-E8F6-4EFC-9658-BE6B7C652B87}"/>
                </a:ext>
              </a:extLst>
            </p:cNvPr>
            <p:cNvSpPr/>
            <p:nvPr/>
          </p:nvSpPr>
          <p:spPr>
            <a:xfrm rot="18900000">
              <a:off x="729758" y="1882949"/>
              <a:ext cx="3092102" cy="309210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32B6F6B7-E991-404B-A8C3-BB52EC88F7E5}"/>
                </a:ext>
              </a:extLst>
            </p:cNvPr>
            <p:cNvSpPr/>
            <p:nvPr/>
          </p:nvSpPr>
          <p:spPr>
            <a:xfrm rot="18900000">
              <a:off x="996780" y="2149971"/>
              <a:ext cx="2558058" cy="2558058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68E9105D-14BC-4103-808C-142386602D8B}"/>
                </a:ext>
              </a:extLst>
            </p:cNvPr>
            <p:cNvSpPr/>
            <p:nvPr/>
          </p:nvSpPr>
          <p:spPr>
            <a:xfrm rot="18900000">
              <a:off x="1263803" y="2416994"/>
              <a:ext cx="2024012" cy="202401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FF2F5F51-1DD4-4DFC-89F5-0DA275BAC97D}"/>
                </a:ext>
              </a:extLst>
            </p:cNvPr>
            <p:cNvSpPr/>
            <p:nvPr/>
          </p:nvSpPr>
          <p:spPr>
            <a:xfrm rot="18900000">
              <a:off x="1530826" y="2684017"/>
              <a:ext cx="1489966" cy="1489966"/>
            </a:xfrm>
            <a:prstGeom prst="rect">
              <a:avLst/>
            </a:prstGeom>
            <a:noFill/>
            <a:ln w="7620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2565521E-5559-4122-8DAC-92D9B6C7AB8C}"/>
                </a:ext>
              </a:extLst>
            </p:cNvPr>
            <p:cNvSpPr/>
            <p:nvPr/>
          </p:nvSpPr>
          <p:spPr>
            <a:xfrm rot="18900000">
              <a:off x="-5359354" y="-4206163"/>
              <a:ext cx="15270327" cy="15270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FDAD5DB2-3CAC-45AD-8F91-46E8937C20CD}"/>
                </a:ext>
              </a:extLst>
            </p:cNvPr>
            <p:cNvSpPr/>
            <p:nvPr/>
          </p:nvSpPr>
          <p:spPr>
            <a:xfrm rot="18900000">
              <a:off x="-5105354" y="-3952163"/>
              <a:ext cx="14762327" cy="14762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8A34991B-12AE-4248-94D9-892F7B14EDE0}"/>
                </a:ext>
              </a:extLst>
            </p:cNvPr>
            <p:cNvSpPr/>
            <p:nvPr/>
          </p:nvSpPr>
          <p:spPr>
            <a:xfrm rot="18900000">
              <a:off x="-4851354" y="-3698163"/>
              <a:ext cx="14254327" cy="14254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F3D7E17E-53F0-4237-BA76-0F7F64781A15}"/>
                </a:ext>
              </a:extLst>
            </p:cNvPr>
            <p:cNvSpPr/>
            <p:nvPr/>
          </p:nvSpPr>
          <p:spPr>
            <a:xfrm rot="18900000">
              <a:off x="-4597354" y="-3444163"/>
              <a:ext cx="13746327" cy="13746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949704A6-1A9F-44BF-8066-2D5953FF0C91}"/>
                </a:ext>
              </a:extLst>
            </p:cNvPr>
            <p:cNvSpPr/>
            <p:nvPr/>
          </p:nvSpPr>
          <p:spPr>
            <a:xfrm rot="18900000">
              <a:off x="-4343354" y="-3190163"/>
              <a:ext cx="13238327" cy="13238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9D8F892E-719D-4E3C-AD41-16876C572B40}"/>
                </a:ext>
              </a:extLst>
            </p:cNvPr>
            <p:cNvSpPr/>
            <p:nvPr/>
          </p:nvSpPr>
          <p:spPr>
            <a:xfrm rot="18900000">
              <a:off x="-4089354" y="-2936163"/>
              <a:ext cx="12730326" cy="12730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E5CBD232-F7D5-4FE1-A049-3D4D42F57717}"/>
                </a:ext>
              </a:extLst>
            </p:cNvPr>
            <p:cNvSpPr/>
            <p:nvPr/>
          </p:nvSpPr>
          <p:spPr>
            <a:xfrm rot="18900000">
              <a:off x="-3835354" y="-2682163"/>
              <a:ext cx="12222326" cy="12222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043411AF-DF95-4989-90D5-1E8CDFEAC97C}"/>
                </a:ext>
              </a:extLst>
            </p:cNvPr>
            <p:cNvSpPr/>
            <p:nvPr/>
          </p:nvSpPr>
          <p:spPr>
            <a:xfrm rot="18900000">
              <a:off x="-3581354" y="-2428163"/>
              <a:ext cx="11714326" cy="11714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092E6730-48FC-4107-A9AF-090D45A277EB}"/>
                </a:ext>
              </a:extLst>
            </p:cNvPr>
            <p:cNvSpPr/>
            <p:nvPr/>
          </p:nvSpPr>
          <p:spPr>
            <a:xfrm rot="18900000">
              <a:off x="-3327354" y="-2174163"/>
              <a:ext cx="11206326" cy="11206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4C61CA9E-AC01-4602-AE8A-2DE5C25BFCFA}"/>
                </a:ext>
              </a:extLst>
            </p:cNvPr>
            <p:cNvSpPr/>
            <p:nvPr/>
          </p:nvSpPr>
          <p:spPr>
            <a:xfrm rot="18900000">
              <a:off x="-3073354" y="-1920163"/>
              <a:ext cx="10698326" cy="10698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B331C12C-4FA9-4821-B2B3-4CE98EE552A9}"/>
                </a:ext>
              </a:extLst>
            </p:cNvPr>
            <p:cNvSpPr/>
            <p:nvPr/>
          </p:nvSpPr>
          <p:spPr>
            <a:xfrm rot="18900000">
              <a:off x="-2819354" y="-1666163"/>
              <a:ext cx="10190326" cy="10190326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標題 9">
            <a:extLst>
              <a:ext uri="{FF2B5EF4-FFF2-40B4-BE49-F238E27FC236}">
                <a16:creationId xmlns:a16="http://schemas.microsoft.com/office/drawing/2014/main" id="{27DB6F65-F314-49E6-A392-097BBA302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說明會簡報</a:t>
            </a:r>
          </a:p>
        </p:txBody>
      </p:sp>
      <p:pic>
        <p:nvPicPr>
          <p:cNvPr id="60" name="圖片 59">
            <a:extLst>
              <a:ext uri="{FF2B5EF4-FFF2-40B4-BE49-F238E27FC236}">
                <a16:creationId xmlns:a16="http://schemas.microsoft.com/office/drawing/2014/main" id="{176B226D-E2CB-4863-B85C-CDA64D158F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41"/>
          <a:stretch/>
        </p:blipFill>
        <p:spPr>
          <a:xfrm>
            <a:off x="0" y="1745481"/>
            <a:ext cx="12192000" cy="440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4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131BCA57-159E-40AA-B6DC-0D6FC0E822CF}"/>
              </a:ext>
            </a:extLst>
          </p:cNvPr>
          <p:cNvGrpSpPr/>
          <p:nvPr/>
        </p:nvGrpSpPr>
        <p:grpSpPr>
          <a:xfrm>
            <a:off x="11194628" y="2166954"/>
            <a:ext cx="10104180" cy="10104180"/>
            <a:chOff x="-5359355" y="-4206164"/>
            <a:chExt cx="15270327" cy="15270327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2F3F1DE2-4B4A-4960-AEAA-48EDB9A50A74}"/>
                </a:ext>
              </a:extLst>
            </p:cNvPr>
            <p:cNvSpPr/>
            <p:nvPr/>
          </p:nvSpPr>
          <p:spPr>
            <a:xfrm rot="18900000">
              <a:off x="-1139405" y="13786"/>
              <a:ext cx="6830425" cy="6830425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50DAC81-B762-4B14-9AAD-114D61E1B545}"/>
                </a:ext>
              </a:extLst>
            </p:cNvPr>
            <p:cNvSpPr/>
            <p:nvPr/>
          </p:nvSpPr>
          <p:spPr>
            <a:xfrm rot="18900000">
              <a:off x="-1985211" y="-832020"/>
              <a:ext cx="8522039" cy="8522039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5FA5A38-2F7E-4183-82F1-25905155B83E}"/>
                </a:ext>
              </a:extLst>
            </p:cNvPr>
            <p:cNvSpPr/>
            <p:nvPr/>
          </p:nvSpPr>
          <p:spPr>
            <a:xfrm rot="18900000">
              <a:off x="-1623801" y="-470610"/>
              <a:ext cx="7799220" cy="779922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B7F385A8-D9A9-40C8-82D5-78FEBC631412}"/>
                </a:ext>
              </a:extLst>
            </p:cNvPr>
            <p:cNvSpPr/>
            <p:nvPr/>
          </p:nvSpPr>
          <p:spPr>
            <a:xfrm rot="18900000">
              <a:off x="-1262387" y="-109196"/>
              <a:ext cx="7076392" cy="707639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205314A-2469-424F-8170-D662A78919A3}"/>
                </a:ext>
              </a:extLst>
            </p:cNvPr>
            <p:cNvSpPr/>
            <p:nvPr/>
          </p:nvSpPr>
          <p:spPr>
            <a:xfrm rot="18900000">
              <a:off x="-900980" y="252211"/>
              <a:ext cx="6353576" cy="635357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92A39A1-B1AD-4128-A972-60486C18BF3C}"/>
                </a:ext>
              </a:extLst>
            </p:cNvPr>
            <p:cNvSpPr/>
            <p:nvPr/>
          </p:nvSpPr>
          <p:spPr>
            <a:xfrm rot="18900000">
              <a:off x="-539569" y="613622"/>
              <a:ext cx="5630751" cy="5630751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EF338D75-E69E-4F51-A742-08FCE55EC673}"/>
                </a:ext>
              </a:extLst>
            </p:cNvPr>
            <p:cNvSpPr/>
            <p:nvPr/>
          </p:nvSpPr>
          <p:spPr>
            <a:xfrm rot="18900000">
              <a:off x="-178158" y="975033"/>
              <a:ext cx="4907932" cy="490793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A3D8825-802C-403C-AA9F-4019F6CAE1C9}"/>
                </a:ext>
              </a:extLst>
            </p:cNvPr>
            <p:cNvSpPr/>
            <p:nvPr/>
          </p:nvSpPr>
          <p:spPr>
            <a:xfrm rot="18900000">
              <a:off x="183256" y="1336447"/>
              <a:ext cx="4185104" cy="418510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3E2FC166-AE0B-4682-9FD4-5D1352722696}"/>
                </a:ext>
              </a:extLst>
            </p:cNvPr>
            <p:cNvSpPr/>
            <p:nvPr/>
          </p:nvSpPr>
          <p:spPr>
            <a:xfrm rot="18900000">
              <a:off x="544666" y="1697857"/>
              <a:ext cx="3462285" cy="3462285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E7B85C1-66C6-4A38-BFD1-F2E5AEEDA9EC}"/>
                </a:ext>
              </a:extLst>
            </p:cNvPr>
            <p:cNvSpPr/>
            <p:nvPr/>
          </p:nvSpPr>
          <p:spPr>
            <a:xfrm rot="18900000">
              <a:off x="906075" y="2059266"/>
              <a:ext cx="2739467" cy="2739467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AB04860-576E-4EE2-B0C5-7A434566C1B6}"/>
                </a:ext>
              </a:extLst>
            </p:cNvPr>
            <p:cNvSpPr/>
            <p:nvPr/>
          </p:nvSpPr>
          <p:spPr>
            <a:xfrm rot="18900000">
              <a:off x="1267486" y="2420677"/>
              <a:ext cx="2016645" cy="2016645"/>
            </a:xfrm>
            <a:prstGeom prst="rect">
              <a:avLst/>
            </a:prstGeom>
            <a:noFill/>
            <a:ln w="7620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DEADE1F-0676-4ACB-B992-EC4EE25DC5EA}"/>
                </a:ext>
              </a:extLst>
            </p:cNvPr>
            <p:cNvSpPr/>
            <p:nvPr/>
          </p:nvSpPr>
          <p:spPr>
            <a:xfrm rot="18900000">
              <a:off x="-5359355" y="-4206164"/>
              <a:ext cx="15270327" cy="15270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5F288FF-2413-49E9-986F-57DB67887A4B}"/>
                </a:ext>
              </a:extLst>
            </p:cNvPr>
            <p:cNvSpPr/>
            <p:nvPr/>
          </p:nvSpPr>
          <p:spPr>
            <a:xfrm rot="18900000">
              <a:off x="-5105354" y="-3952163"/>
              <a:ext cx="14762327" cy="14762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B3ED436-22BC-4649-9B33-F8C0C918FB9A}"/>
                </a:ext>
              </a:extLst>
            </p:cNvPr>
            <p:cNvSpPr/>
            <p:nvPr/>
          </p:nvSpPr>
          <p:spPr>
            <a:xfrm rot="18900000">
              <a:off x="-4851355" y="-3698164"/>
              <a:ext cx="14254327" cy="14254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A8E0F12-673F-4658-B3DF-B42E1EB15FA2}"/>
                </a:ext>
              </a:extLst>
            </p:cNvPr>
            <p:cNvSpPr/>
            <p:nvPr/>
          </p:nvSpPr>
          <p:spPr>
            <a:xfrm rot="18900000">
              <a:off x="-4597354" y="-3444163"/>
              <a:ext cx="13746327" cy="13746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9376CBC-2AAA-414F-97BE-65953DADAB3C}"/>
                </a:ext>
              </a:extLst>
            </p:cNvPr>
            <p:cNvSpPr/>
            <p:nvPr/>
          </p:nvSpPr>
          <p:spPr>
            <a:xfrm rot="18900000">
              <a:off x="-4343355" y="-3190164"/>
              <a:ext cx="13238327" cy="13238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52E1875-4FEF-493C-909C-903AB54EF99F}"/>
                </a:ext>
              </a:extLst>
            </p:cNvPr>
            <p:cNvSpPr/>
            <p:nvPr/>
          </p:nvSpPr>
          <p:spPr>
            <a:xfrm rot="18900000">
              <a:off x="-4089354" y="-2936163"/>
              <a:ext cx="12730326" cy="12730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9653802-DEA3-4050-85CF-BBE8B79B721B}"/>
                </a:ext>
              </a:extLst>
            </p:cNvPr>
            <p:cNvSpPr/>
            <p:nvPr/>
          </p:nvSpPr>
          <p:spPr>
            <a:xfrm rot="18900000">
              <a:off x="-3835355" y="-2682164"/>
              <a:ext cx="12222326" cy="12222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1F5C437-0B15-4B53-B1F9-E5F25631D28C}"/>
                </a:ext>
              </a:extLst>
            </p:cNvPr>
            <p:cNvSpPr/>
            <p:nvPr/>
          </p:nvSpPr>
          <p:spPr>
            <a:xfrm rot="18900000">
              <a:off x="-3581354" y="-2428163"/>
              <a:ext cx="11714326" cy="11714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8FE3E36-8D47-4C06-9B79-A35581537D6E}"/>
                </a:ext>
              </a:extLst>
            </p:cNvPr>
            <p:cNvSpPr/>
            <p:nvPr/>
          </p:nvSpPr>
          <p:spPr>
            <a:xfrm rot="18900000">
              <a:off x="-3327355" y="-2174164"/>
              <a:ext cx="11206326" cy="11206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874AC64-8A08-45CF-AB56-72F2061F73F4}"/>
                </a:ext>
              </a:extLst>
            </p:cNvPr>
            <p:cNvSpPr/>
            <p:nvPr/>
          </p:nvSpPr>
          <p:spPr>
            <a:xfrm rot="18900000">
              <a:off x="-3073354" y="-1920163"/>
              <a:ext cx="10698325" cy="10698325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5576946-CC0F-4289-AA7E-6A8D4B04A7EE}"/>
                </a:ext>
              </a:extLst>
            </p:cNvPr>
            <p:cNvSpPr/>
            <p:nvPr/>
          </p:nvSpPr>
          <p:spPr>
            <a:xfrm rot="18900000">
              <a:off x="-2819353" y="-1666162"/>
              <a:ext cx="10190325" cy="10190325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37DCF6E-014D-4B8B-A770-F57FDBF146B5}"/>
              </a:ext>
            </a:extLst>
          </p:cNvPr>
          <p:cNvGrpSpPr/>
          <p:nvPr/>
        </p:nvGrpSpPr>
        <p:grpSpPr>
          <a:xfrm>
            <a:off x="-7779174" y="-4186675"/>
            <a:ext cx="8478582" cy="8478582"/>
            <a:chOff x="-5359354" y="-4206163"/>
            <a:chExt cx="15270327" cy="15270327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6A6A292F-2C02-4CAC-A52A-A0A1FD73CDE5}"/>
                </a:ext>
              </a:extLst>
            </p:cNvPr>
            <p:cNvSpPr/>
            <p:nvPr/>
          </p:nvSpPr>
          <p:spPr>
            <a:xfrm rot="18900000">
              <a:off x="-1139404" y="13787"/>
              <a:ext cx="6830426" cy="683042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5E73CA8-2ABD-4A27-8BA0-54128FBDFC4B}"/>
                </a:ext>
              </a:extLst>
            </p:cNvPr>
            <p:cNvSpPr/>
            <p:nvPr/>
          </p:nvSpPr>
          <p:spPr>
            <a:xfrm rot="18900000">
              <a:off x="-872381" y="280810"/>
              <a:ext cx="6296380" cy="629638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12DA2C19-350F-4878-86A9-9C8599071F49}"/>
                </a:ext>
              </a:extLst>
            </p:cNvPr>
            <p:cNvSpPr/>
            <p:nvPr/>
          </p:nvSpPr>
          <p:spPr>
            <a:xfrm rot="18900000">
              <a:off x="-605358" y="547833"/>
              <a:ext cx="5762334" cy="576233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5A8063B7-8D17-41D0-9C50-221D86A474DB}"/>
                </a:ext>
              </a:extLst>
            </p:cNvPr>
            <p:cNvSpPr/>
            <p:nvPr/>
          </p:nvSpPr>
          <p:spPr>
            <a:xfrm rot="18900000">
              <a:off x="-338335" y="814856"/>
              <a:ext cx="5228288" cy="5228288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6330995-BD41-4BE7-9DB8-B71D918C7D6F}"/>
                </a:ext>
              </a:extLst>
            </p:cNvPr>
            <p:cNvSpPr/>
            <p:nvPr/>
          </p:nvSpPr>
          <p:spPr>
            <a:xfrm rot="18900000">
              <a:off x="-71313" y="1081878"/>
              <a:ext cx="4694244" cy="469424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B45F9D2-0687-41F1-AD2C-F2A9FE182FA8}"/>
                </a:ext>
              </a:extLst>
            </p:cNvPr>
            <p:cNvSpPr/>
            <p:nvPr/>
          </p:nvSpPr>
          <p:spPr>
            <a:xfrm rot="18900000">
              <a:off x="195711" y="1348902"/>
              <a:ext cx="4160196" cy="416019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5BA8071E-A083-4A8F-B17E-919FF098F99D}"/>
                </a:ext>
              </a:extLst>
            </p:cNvPr>
            <p:cNvSpPr/>
            <p:nvPr/>
          </p:nvSpPr>
          <p:spPr>
            <a:xfrm rot="18900000">
              <a:off x="462734" y="1615925"/>
              <a:ext cx="3626150" cy="362615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AE94C83-E8F6-4EFC-9658-BE6B7C652B87}"/>
                </a:ext>
              </a:extLst>
            </p:cNvPr>
            <p:cNvSpPr/>
            <p:nvPr/>
          </p:nvSpPr>
          <p:spPr>
            <a:xfrm rot="18900000">
              <a:off x="729758" y="1882949"/>
              <a:ext cx="3092102" cy="309210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32B6F6B7-E991-404B-A8C3-BB52EC88F7E5}"/>
                </a:ext>
              </a:extLst>
            </p:cNvPr>
            <p:cNvSpPr/>
            <p:nvPr/>
          </p:nvSpPr>
          <p:spPr>
            <a:xfrm rot="18900000">
              <a:off x="996780" y="2149971"/>
              <a:ext cx="2558058" cy="2558058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68E9105D-14BC-4103-808C-142386602D8B}"/>
                </a:ext>
              </a:extLst>
            </p:cNvPr>
            <p:cNvSpPr/>
            <p:nvPr/>
          </p:nvSpPr>
          <p:spPr>
            <a:xfrm rot="18900000">
              <a:off x="1263803" y="2416994"/>
              <a:ext cx="2024012" cy="202401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FF2F5F51-1DD4-4DFC-89F5-0DA275BAC97D}"/>
                </a:ext>
              </a:extLst>
            </p:cNvPr>
            <p:cNvSpPr/>
            <p:nvPr/>
          </p:nvSpPr>
          <p:spPr>
            <a:xfrm rot="18900000">
              <a:off x="1530826" y="2684017"/>
              <a:ext cx="1489966" cy="1489966"/>
            </a:xfrm>
            <a:prstGeom prst="rect">
              <a:avLst/>
            </a:prstGeom>
            <a:noFill/>
            <a:ln w="7620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2565521E-5559-4122-8DAC-92D9B6C7AB8C}"/>
                </a:ext>
              </a:extLst>
            </p:cNvPr>
            <p:cNvSpPr/>
            <p:nvPr/>
          </p:nvSpPr>
          <p:spPr>
            <a:xfrm rot="18900000">
              <a:off x="-5359354" y="-4206163"/>
              <a:ext cx="15270327" cy="15270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FDAD5DB2-3CAC-45AD-8F91-46E8937C20CD}"/>
                </a:ext>
              </a:extLst>
            </p:cNvPr>
            <p:cNvSpPr/>
            <p:nvPr/>
          </p:nvSpPr>
          <p:spPr>
            <a:xfrm rot="18900000">
              <a:off x="-5105354" y="-3952163"/>
              <a:ext cx="14762327" cy="14762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8A34991B-12AE-4248-94D9-892F7B14EDE0}"/>
                </a:ext>
              </a:extLst>
            </p:cNvPr>
            <p:cNvSpPr/>
            <p:nvPr/>
          </p:nvSpPr>
          <p:spPr>
            <a:xfrm rot="18900000">
              <a:off x="-4851354" y="-3698163"/>
              <a:ext cx="14254327" cy="14254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F3D7E17E-53F0-4237-BA76-0F7F64781A15}"/>
                </a:ext>
              </a:extLst>
            </p:cNvPr>
            <p:cNvSpPr/>
            <p:nvPr/>
          </p:nvSpPr>
          <p:spPr>
            <a:xfrm rot="18900000">
              <a:off x="-4597354" y="-3444163"/>
              <a:ext cx="13746327" cy="13746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949704A6-1A9F-44BF-8066-2D5953FF0C91}"/>
                </a:ext>
              </a:extLst>
            </p:cNvPr>
            <p:cNvSpPr/>
            <p:nvPr/>
          </p:nvSpPr>
          <p:spPr>
            <a:xfrm rot="18900000">
              <a:off x="-4343354" y="-3190163"/>
              <a:ext cx="13238327" cy="13238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9D8F892E-719D-4E3C-AD41-16876C572B40}"/>
                </a:ext>
              </a:extLst>
            </p:cNvPr>
            <p:cNvSpPr/>
            <p:nvPr/>
          </p:nvSpPr>
          <p:spPr>
            <a:xfrm rot="18900000">
              <a:off x="-4089354" y="-2936163"/>
              <a:ext cx="12730326" cy="12730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E5CBD232-F7D5-4FE1-A049-3D4D42F57717}"/>
                </a:ext>
              </a:extLst>
            </p:cNvPr>
            <p:cNvSpPr/>
            <p:nvPr/>
          </p:nvSpPr>
          <p:spPr>
            <a:xfrm rot="18900000">
              <a:off x="-3835354" y="-2682163"/>
              <a:ext cx="12222326" cy="12222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043411AF-DF95-4989-90D5-1E8CDFEAC97C}"/>
                </a:ext>
              </a:extLst>
            </p:cNvPr>
            <p:cNvSpPr/>
            <p:nvPr/>
          </p:nvSpPr>
          <p:spPr>
            <a:xfrm rot="18900000">
              <a:off x="-3581354" y="-2428163"/>
              <a:ext cx="11714326" cy="11714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092E6730-48FC-4107-A9AF-090D45A277EB}"/>
                </a:ext>
              </a:extLst>
            </p:cNvPr>
            <p:cNvSpPr/>
            <p:nvPr/>
          </p:nvSpPr>
          <p:spPr>
            <a:xfrm rot="18900000">
              <a:off x="-3327354" y="-2174163"/>
              <a:ext cx="11206326" cy="11206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4C61CA9E-AC01-4602-AE8A-2DE5C25BFCFA}"/>
                </a:ext>
              </a:extLst>
            </p:cNvPr>
            <p:cNvSpPr/>
            <p:nvPr/>
          </p:nvSpPr>
          <p:spPr>
            <a:xfrm rot="18900000">
              <a:off x="-3073354" y="-1920163"/>
              <a:ext cx="10698326" cy="10698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B331C12C-4FA9-4821-B2B3-4CE98EE552A9}"/>
                </a:ext>
              </a:extLst>
            </p:cNvPr>
            <p:cNvSpPr/>
            <p:nvPr/>
          </p:nvSpPr>
          <p:spPr>
            <a:xfrm rot="18900000">
              <a:off x="-2819354" y="-1666163"/>
              <a:ext cx="10190326" cy="10190326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標題 9">
            <a:extLst>
              <a:ext uri="{FF2B5EF4-FFF2-40B4-BE49-F238E27FC236}">
                <a16:creationId xmlns:a16="http://schemas.microsoft.com/office/drawing/2014/main" id="{27DB6F65-F314-49E6-A392-097BBA302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說明會簡報</a:t>
            </a:r>
            <a:r>
              <a:rPr lang="en-US" altLang="zh-TW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(2)</a:t>
            </a:r>
            <a:endParaRPr lang="zh-TW" altLang="en-US" dirty="0"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CF8B54D1-EED9-421A-BC29-F810EB8BFA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899FE72-E196-4E3C-9A79-50CEAA34FDF5}"/>
              </a:ext>
            </a:extLst>
          </p:cNvPr>
          <p:cNvSpPr/>
          <p:nvPr/>
        </p:nvSpPr>
        <p:spPr>
          <a:xfrm>
            <a:off x="188843" y="74309"/>
            <a:ext cx="8913140" cy="641308"/>
          </a:xfrm>
          <a:prstGeom prst="rect">
            <a:avLst/>
          </a:prstGeom>
          <a:solidFill>
            <a:srgbClr val="FBF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標題 9">
            <a:extLst>
              <a:ext uri="{FF2B5EF4-FFF2-40B4-BE49-F238E27FC236}">
                <a16:creationId xmlns:a16="http://schemas.microsoft.com/office/drawing/2014/main" id="{0302C75F-8BA2-40DD-965E-DB2BD493DA09}"/>
              </a:ext>
            </a:extLst>
          </p:cNvPr>
          <p:cNvSpPr txBox="1">
            <a:spLocks/>
          </p:cNvSpPr>
          <p:nvPr/>
        </p:nvSpPr>
        <p:spPr>
          <a:xfrm>
            <a:off x="171539" y="-197934"/>
            <a:ext cx="41687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說明會簡報</a:t>
            </a:r>
            <a:endParaRPr lang="zh-TW" altLang="en-US" dirty="0"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9B556B63-6774-4EBF-822B-94E32996A476}"/>
              </a:ext>
            </a:extLst>
          </p:cNvPr>
          <p:cNvSpPr/>
          <p:nvPr/>
        </p:nvSpPr>
        <p:spPr>
          <a:xfrm>
            <a:off x="2371019" y="3682888"/>
            <a:ext cx="4524633" cy="9016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1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131BCA57-159E-40AA-B6DC-0D6FC0E822CF}"/>
              </a:ext>
            </a:extLst>
          </p:cNvPr>
          <p:cNvGrpSpPr/>
          <p:nvPr/>
        </p:nvGrpSpPr>
        <p:grpSpPr>
          <a:xfrm>
            <a:off x="11194628" y="2166954"/>
            <a:ext cx="10104180" cy="10104180"/>
            <a:chOff x="-5359355" y="-4206164"/>
            <a:chExt cx="15270327" cy="15270327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2F3F1DE2-4B4A-4960-AEAA-48EDB9A50A74}"/>
                </a:ext>
              </a:extLst>
            </p:cNvPr>
            <p:cNvSpPr/>
            <p:nvPr/>
          </p:nvSpPr>
          <p:spPr>
            <a:xfrm rot="18900000">
              <a:off x="-1139405" y="13786"/>
              <a:ext cx="6830425" cy="6830425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50DAC81-B762-4B14-9AAD-114D61E1B545}"/>
                </a:ext>
              </a:extLst>
            </p:cNvPr>
            <p:cNvSpPr/>
            <p:nvPr/>
          </p:nvSpPr>
          <p:spPr>
            <a:xfrm rot="18900000">
              <a:off x="-1985211" y="-832020"/>
              <a:ext cx="8522039" cy="8522039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5FA5A38-2F7E-4183-82F1-25905155B83E}"/>
                </a:ext>
              </a:extLst>
            </p:cNvPr>
            <p:cNvSpPr/>
            <p:nvPr/>
          </p:nvSpPr>
          <p:spPr>
            <a:xfrm rot="18900000">
              <a:off x="-1623801" y="-470610"/>
              <a:ext cx="7799220" cy="779922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B7F385A8-D9A9-40C8-82D5-78FEBC631412}"/>
                </a:ext>
              </a:extLst>
            </p:cNvPr>
            <p:cNvSpPr/>
            <p:nvPr/>
          </p:nvSpPr>
          <p:spPr>
            <a:xfrm rot="18900000">
              <a:off x="-1262387" y="-109196"/>
              <a:ext cx="7076392" cy="707639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205314A-2469-424F-8170-D662A78919A3}"/>
                </a:ext>
              </a:extLst>
            </p:cNvPr>
            <p:cNvSpPr/>
            <p:nvPr/>
          </p:nvSpPr>
          <p:spPr>
            <a:xfrm rot="18900000">
              <a:off x="-900980" y="252211"/>
              <a:ext cx="6353576" cy="635357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92A39A1-B1AD-4128-A972-60486C18BF3C}"/>
                </a:ext>
              </a:extLst>
            </p:cNvPr>
            <p:cNvSpPr/>
            <p:nvPr/>
          </p:nvSpPr>
          <p:spPr>
            <a:xfrm rot="18900000">
              <a:off x="-539569" y="613622"/>
              <a:ext cx="5630751" cy="5630751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EF338D75-E69E-4F51-A742-08FCE55EC673}"/>
                </a:ext>
              </a:extLst>
            </p:cNvPr>
            <p:cNvSpPr/>
            <p:nvPr/>
          </p:nvSpPr>
          <p:spPr>
            <a:xfrm rot="18900000">
              <a:off x="-178158" y="975033"/>
              <a:ext cx="4907932" cy="490793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A3D8825-802C-403C-AA9F-4019F6CAE1C9}"/>
                </a:ext>
              </a:extLst>
            </p:cNvPr>
            <p:cNvSpPr/>
            <p:nvPr/>
          </p:nvSpPr>
          <p:spPr>
            <a:xfrm rot="18900000">
              <a:off x="183256" y="1336447"/>
              <a:ext cx="4185104" cy="418510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3E2FC166-AE0B-4682-9FD4-5D1352722696}"/>
                </a:ext>
              </a:extLst>
            </p:cNvPr>
            <p:cNvSpPr/>
            <p:nvPr/>
          </p:nvSpPr>
          <p:spPr>
            <a:xfrm rot="18900000">
              <a:off x="544666" y="1697857"/>
              <a:ext cx="3462285" cy="3462285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E7B85C1-66C6-4A38-BFD1-F2E5AEEDA9EC}"/>
                </a:ext>
              </a:extLst>
            </p:cNvPr>
            <p:cNvSpPr/>
            <p:nvPr/>
          </p:nvSpPr>
          <p:spPr>
            <a:xfrm rot="18900000">
              <a:off x="906075" y="2059266"/>
              <a:ext cx="2739467" cy="2739467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AB04860-576E-4EE2-B0C5-7A434566C1B6}"/>
                </a:ext>
              </a:extLst>
            </p:cNvPr>
            <p:cNvSpPr/>
            <p:nvPr/>
          </p:nvSpPr>
          <p:spPr>
            <a:xfrm rot="18900000">
              <a:off x="1267486" y="2420677"/>
              <a:ext cx="2016645" cy="2016645"/>
            </a:xfrm>
            <a:prstGeom prst="rect">
              <a:avLst/>
            </a:prstGeom>
            <a:noFill/>
            <a:ln w="7620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DEADE1F-0676-4ACB-B992-EC4EE25DC5EA}"/>
                </a:ext>
              </a:extLst>
            </p:cNvPr>
            <p:cNvSpPr/>
            <p:nvPr/>
          </p:nvSpPr>
          <p:spPr>
            <a:xfrm rot="18900000">
              <a:off x="-5359355" y="-4206164"/>
              <a:ext cx="15270327" cy="15270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5F288FF-2413-49E9-986F-57DB67887A4B}"/>
                </a:ext>
              </a:extLst>
            </p:cNvPr>
            <p:cNvSpPr/>
            <p:nvPr/>
          </p:nvSpPr>
          <p:spPr>
            <a:xfrm rot="18900000">
              <a:off x="-5105354" y="-3952163"/>
              <a:ext cx="14762327" cy="14762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B3ED436-22BC-4649-9B33-F8C0C918FB9A}"/>
                </a:ext>
              </a:extLst>
            </p:cNvPr>
            <p:cNvSpPr/>
            <p:nvPr/>
          </p:nvSpPr>
          <p:spPr>
            <a:xfrm rot="18900000">
              <a:off x="-4851355" y="-3698164"/>
              <a:ext cx="14254327" cy="14254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A8E0F12-673F-4658-B3DF-B42E1EB15FA2}"/>
                </a:ext>
              </a:extLst>
            </p:cNvPr>
            <p:cNvSpPr/>
            <p:nvPr/>
          </p:nvSpPr>
          <p:spPr>
            <a:xfrm rot="18900000">
              <a:off x="-4597354" y="-3444163"/>
              <a:ext cx="13746327" cy="13746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9376CBC-2AAA-414F-97BE-65953DADAB3C}"/>
                </a:ext>
              </a:extLst>
            </p:cNvPr>
            <p:cNvSpPr/>
            <p:nvPr/>
          </p:nvSpPr>
          <p:spPr>
            <a:xfrm rot="18900000">
              <a:off x="-4343355" y="-3190164"/>
              <a:ext cx="13238327" cy="13238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52E1875-4FEF-493C-909C-903AB54EF99F}"/>
                </a:ext>
              </a:extLst>
            </p:cNvPr>
            <p:cNvSpPr/>
            <p:nvPr/>
          </p:nvSpPr>
          <p:spPr>
            <a:xfrm rot="18900000">
              <a:off x="-4089354" y="-2936163"/>
              <a:ext cx="12730326" cy="12730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9653802-DEA3-4050-85CF-BBE8B79B721B}"/>
                </a:ext>
              </a:extLst>
            </p:cNvPr>
            <p:cNvSpPr/>
            <p:nvPr/>
          </p:nvSpPr>
          <p:spPr>
            <a:xfrm rot="18900000">
              <a:off x="-3835355" y="-2682164"/>
              <a:ext cx="12222326" cy="12222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1F5C437-0B15-4B53-B1F9-E5F25631D28C}"/>
                </a:ext>
              </a:extLst>
            </p:cNvPr>
            <p:cNvSpPr/>
            <p:nvPr/>
          </p:nvSpPr>
          <p:spPr>
            <a:xfrm rot="18900000">
              <a:off x="-3581354" y="-2428163"/>
              <a:ext cx="11714326" cy="11714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8FE3E36-8D47-4C06-9B79-A35581537D6E}"/>
                </a:ext>
              </a:extLst>
            </p:cNvPr>
            <p:cNvSpPr/>
            <p:nvPr/>
          </p:nvSpPr>
          <p:spPr>
            <a:xfrm rot="18900000">
              <a:off x="-3327355" y="-2174164"/>
              <a:ext cx="11206326" cy="11206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874AC64-8A08-45CF-AB56-72F2061F73F4}"/>
                </a:ext>
              </a:extLst>
            </p:cNvPr>
            <p:cNvSpPr/>
            <p:nvPr/>
          </p:nvSpPr>
          <p:spPr>
            <a:xfrm rot="18900000">
              <a:off x="-3073354" y="-1920163"/>
              <a:ext cx="10698325" cy="10698325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5576946-CC0F-4289-AA7E-6A8D4B04A7EE}"/>
                </a:ext>
              </a:extLst>
            </p:cNvPr>
            <p:cNvSpPr/>
            <p:nvPr/>
          </p:nvSpPr>
          <p:spPr>
            <a:xfrm rot="18900000">
              <a:off x="-2819353" y="-1666162"/>
              <a:ext cx="10190325" cy="10190325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37DCF6E-014D-4B8B-A770-F57FDBF146B5}"/>
              </a:ext>
            </a:extLst>
          </p:cNvPr>
          <p:cNvGrpSpPr/>
          <p:nvPr/>
        </p:nvGrpSpPr>
        <p:grpSpPr>
          <a:xfrm>
            <a:off x="-7779174" y="-4186675"/>
            <a:ext cx="8478582" cy="8478582"/>
            <a:chOff x="-5359354" y="-4206163"/>
            <a:chExt cx="15270327" cy="15270327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6A6A292F-2C02-4CAC-A52A-A0A1FD73CDE5}"/>
                </a:ext>
              </a:extLst>
            </p:cNvPr>
            <p:cNvSpPr/>
            <p:nvPr/>
          </p:nvSpPr>
          <p:spPr>
            <a:xfrm rot="18900000">
              <a:off x="-1139404" y="13787"/>
              <a:ext cx="6830426" cy="683042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5E73CA8-2ABD-4A27-8BA0-54128FBDFC4B}"/>
                </a:ext>
              </a:extLst>
            </p:cNvPr>
            <p:cNvSpPr/>
            <p:nvPr/>
          </p:nvSpPr>
          <p:spPr>
            <a:xfrm rot="18900000">
              <a:off x="-872381" y="280810"/>
              <a:ext cx="6296380" cy="629638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12DA2C19-350F-4878-86A9-9C8599071F49}"/>
                </a:ext>
              </a:extLst>
            </p:cNvPr>
            <p:cNvSpPr/>
            <p:nvPr/>
          </p:nvSpPr>
          <p:spPr>
            <a:xfrm rot="18900000">
              <a:off x="-605358" y="547833"/>
              <a:ext cx="5762334" cy="576233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5A8063B7-8D17-41D0-9C50-221D86A474DB}"/>
                </a:ext>
              </a:extLst>
            </p:cNvPr>
            <p:cNvSpPr/>
            <p:nvPr/>
          </p:nvSpPr>
          <p:spPr>
            <a:xfrm rot="18900000">
              <a:off x="-338335" y="814856"/>
              <a:ext cx="5228288" cy="5228288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6330995-BD41-4BE7-9DB8-B71D918C7D6F}"/>
                </a:ext>
              </a:extLst>
            </p:cNvPr>
            <p:cNvSpPr/>
            <p:nvPr/>
          </p:nvSpPr>
          <p:spPr>
            <a:xfrm rot="18900000">
              <a:off x="-71313" y="1081878"/>
              <a:ext cx="4694244" cy="469424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B45F9D2-0687-41F1-AD2C-F2A9FE182FA8}"/>
                </a:ext>
              </a:extLst>
            </p:cNvPr>
            <p:cNvSpPr/>
            <p:nvPr/>
          </p:nvSpPr>
          <p:spPr>
            <a:xfrm rot="18900000">
              <a:off x="195711" y="1348902"/>
              <a:ext cx="4160196" cy="416019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5BA8071E-A083-4A8F-B17E-919FF098F99D}"/>
                </a:ext>
              </a:extLst>
            </p:cNvPr>
            <p:cNvSpPr/>
            <p:nvPr/>
          </p:nvSpPr>
          <p:spPr>
            <a:xfrm rot="18900000">
              <a:off x="462734" y="1615925"/>
              <a:ext cx="3626150" cy="362615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AE94C83-E8F6-4EFC-9658-BE6B7C652B87}"/>
                </a:ext>
              </a:extLst>
            </p:cNvPr>
            <p:cNvSpPr/>
            <p:nvPr/>
          </p:nvSpPr>
          <p:spPr>
            <a:xfrm rot="18900000">
              <a:off x="729758" y="1882949"/>
              <a:ext cx="3092102" cy="309210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32B6F6B7-E991-404B-A8C3-BB52EC88F7E5}"/>
                </a:ext>
              </a:extLst>
            </p:cNvPr>
            <p:cNvSpPr/>
            <p:nvPr/>
          </p:nvSpPr>
          <p:spPr>
            <a:xfrm rot="18900000">
              <a:off x="996780" y="2149971"/>
              <a:ext cx="2558058" cy="2558058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68E9105D-14BC-4103-808C-142386602D8B}"/>
                </a:ext>
              </a:extLst>
            </p:cNvPr>
            <p:cNvSpPr/>
            <p:nvPr/>
          </p:nvSpPr>
          <p:spPr>
            <a:xfrm rot="18900000">
              <a:off x="1263803" y="2416994"/>
              <a:ext cx="2024012" cy="202401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FF2F5F51-1DD4-4DFC-89F5-0DA275BAC97D}"/>
                </a:ext>
              </a:extLst>
            </p:cNvPr>
            <p:cNvSpPr/>
            <p:nvPr/>
          </p:nvSpPr>
          <p:spPr>
            <a:xfrm rot="18900000">
              <a:off x="1530826" y="2684017"/>
              <a:ext cx="1489966" cy="1489966"/>
            </a:xfrm>
            <a:prstGeom prst="rect">
              <a:avLst/>
            </a:prstGeom>
            <a:noFill/>
            <a:ln w="7620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2565521E-5559-4122-8DAC-92D9B6C7AB8C}"/>
                </a:ext>
              </a:extLst>
            </p:cNvPr>
            <p:cNvSpPr/>
            <p:nvPr/>
          </p:nvSpPr>
          <p:spPr>
            <a:xfrm rot="18900000">
              <a:off x="-5359354" y="-4206163"/>
              <a:ext cx="15270327" cy="15270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FDAD5DB2-3CAC-45AD-8F91-46E8937C20CD}"/>
                </a:ext>
              </a:extLst>
            </p:cNvPr>
            <p:cNvSpPr/>
            <p:nvPr/>
          </p:nvSpPr>
          <p:spPr>
            <a:xfrm rot="18900000">
              <a:off x="-5105354" y="-3952163"/>
              <a:ext cx="14762327" cy="14762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8A34991B-12AE-4248-94D9-892F7B14EDE0}"/>
                </a:ext>
              </a:extLst>
            </p:cNvPr>
            <p:cNvSpPr/>
            <p:nvPr/>
          </p:nvSpPr>
          <p:spPr>
            <a:xfrm rot="18900000">
              <a:off x="-4851354" y="-3698163"/>
              <a:ext cx="14254327" cy="14254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F3D7E17E-53F0-4237-BA76-0F7F64781A15}"/>
                </a:ext>
              </a:extLst>
            </p:cNvPr>
            <p:cNvSpPr/>
            <p:nvPr/>
          </p:nvSpPr>
          <p:spPr>
            <a:xfrm rot="18900000">
              <a:off x="-4597354" y="-3444163"/>
              <a:ext cx="13746327" cy="13746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949704A6-1A9F-44BF-8066-2D5953FF0C91}"/>
                </a:ext>
              </a:extLst>
            </p:cNvPr>
            <p:cNvSpPr/>
            <p:nvPr/>
          </p:nvSpPr>
          <p:spPr>
            <a:xfrm rot="18900000">
              <a:off x="-4343354" y="-3190163"/>
              <a:ext cx="13238327" cy="13238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9D8F892E-719D-4E3C-AD41-16876C572B40}"/>
                </a:ext>
              </a:extLst>
            </p:cNvPr>
            <p:cNvSpPr/>
            <p:nvPr/>
          </p:nvSpPr>
          <p:spPr>
            <a:xfrm rot="18900000">
              <a:off x="-4089354" y="-2936163"/>
              <a:ext cx="12730326" cy="12730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E5CBD232-F7D5-4FE1-A049-3D4D42F57717}"/>
                </a:ext>
              </a:extLst>
            </p:cNvPr>
            <p:cNvSpPr/>
            <p:nvPr/>
          </p:nvSpPr>
          <p:spPr>
            <a:xfrm rot="18900000">
              <a:off x="-3835354" y="-2682163"/>
              <a:ext cx="12222326" cy="12222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043411AF-DF95-4989-90D5-1E8CDFEAC97C}"/>
                </a:ext>
              </a:extLst>
            </p:cNvPr>
            <p:cNvSpPr/>
            <p:nvPr/>
          </p:nvSpPr>
          <p:spPr>
            <a:xfrm rot="18900000">
              <a:off x="-3581354" y="-2428163"/>
              <a:ext cx="11714326" cy="11714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092E6730-48FC-4107-A9AF-090D45A277EB}"/>
                </a:ext>
              </a:extLst>
            </p:cNvPr>
            <p:cNvSpPr/>
            <p:nvPr/>
          </p:nvSpPr>
          <p:spPr>
            <a:xfrm rot="18900000">
              <a:off x="-3327354" y="-2174163"/>
              <a:ext cx="11206326" cy="11206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4C61CA9E-AC01-4602-AE8A-2DE5C25BFCFA}"/>
                </a:ext>
              </a:extLst>
            </p:cNvPr>
            <p:cNvSpPr/>
            <p:nvPr/>
          </p:nvSpPr>
          <p:spPr>
            <a:xfrm rot="18900000">
              <a:off x="-3073354" y="-1920163"/>
              <a:ext cx="10698326" cy="10698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B331C12C-4FA9-4821-B2B3-4CE98EE552A9}"/>
                </a:ext>
              </a:extLst>
            </p:cNvPr>
            <p:cNvSpPr/>
            <p:nvPr/>
          </p:nvSpPr>
          <p:spPr>
            <a:xfrm rot="18900000">
              <a:off x="-2819354" y="-1666163"/>
              <a:ext cx="10190326" cy="10190326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" name="標題 9">
            <a:extLst>
              <a:ext uri="{FF2B5EF4-FFF2-40B4-BE49-F238E27FC236}">
                <a16:creationId xmlns:a16="http://schemas.microsoft.com/office/drawing/2014/main" id="{0302C75F-8BA2-40DD-965E-DB2BD493DA09}"/>
              </a:ext>
            </a:extLst>
          </p:cNvPr>
          <p:cNvSpPr txBox="1">
            <a:spLocks/>
          </p:cNvSpPr>
          <p:nvPr/>
        </p:nvSpPr>
        <p:spPr>
          <a:xfrm>
            <a:off x="321130" y="10272"/>
            <a:ext cx="62087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說明會簡報</a:t>
            </a:r>
            <a:r>
              <a:rPr lang="en-US" altLang="zh-TW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-</a:t>
            </a:r>
            <a:r>
              <a:rPr lang="zh-TW" altLang="en-US" dirty="0">
                <a:solidFill>
                  <a:srgbClr val="FF0000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公告學習點</a:t>
            </a:r>
          </a:p>
        </p:txBody>
      </p:sp>
      <p:sp>
        <p:nvSpPr>
          <p:cNvPr id="61" name="內容版面配置區 60">
            <a:extLst>
              <a:ext uri="{FF2B5EF4-FFF2-40B4-BE49-F238E27FC236}">
                <a16:creationId xmlns:a16="http://schemas.microsoft.com/office/drawing/2014/main" id="{C7D03BE0-793C-496F-94DC-94723F70B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一、縣市發展學習點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二、主題之建議場地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三、戶外教育平台場域</a:t>
            </a:r>
          </a:p>
        </p:txBody>
      </p:sp>
    </p:spTree>
    <p:extLst>
      <p:ext uri="{BB962C8B-B14F-4D97-AF65-F5344CB8AC3E}">
        <p14:creationId xmlns:p14="http://schemas.microsoft.com/office/powerpoint/2010/main" val="245480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131BCA57-159E-40AA-B6DC-0D6FC0E822CF}"/>
              </a:ext>
            </a:extLst>
          </p:cNvPr>
          <p:cNvGrpSpPr/>
          <p:nvPr/>
        </p:nvGrpSpPr>
        <p:grpSpPr>
          <a:xfrm>
            <a:off x="11194628" y="2166954"/>
            <a:ext cx="10104180" cy="10104180"/>
            <a:chOff x="-5359355" y="-4206164"/>
            <a:chExt cx="15270327" cy="15270327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2F3F1DE2-4B4A-4960-AEAA-48EDB9A50A74}"/>
                </a:ext>
              </a:extLst>
            </p:cNvPr>
            <p:cNvSpPr/>
            <p:nvPr/>
          </p:nvSpPr>
          <p:spPr>
            <a:xfrm rot="18900000">
              <a:off x="-1139405" y="13786"/>
              <a:ext cx="6830425" cy="6830425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50DAC81-B762-4B14-9AAD-114D61E1B545}"/>
                </a:ext>
              </a:extLst>
            </p:cNvPr>
            <p:cNvSpPr/>
            <p:nvPr/>
          </p:nvSpPr>
          <p:spPr>
            <a:xfrm rot="18900000">
              <a:off x="-1985211" y="-832020"/>
              <a:ext cx="8522039" cy="8522039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5FA5A38-2F7E-4183-82F1-25905155B83E}"/>
                </a:ext>
              </a:extLst>
            </p:cNvPr>
            <p:cNvSpPr/>
            <p:nvPr/>
          </p:nvSpPr>
          <p:spPr>
            <a:xfrm rot="18900000">
              <a:off x="-1623801" y="-470610"/>
              <a:ext cx="7799220" cy="779922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B7F385A8-D9A9-40C8-82D5-78FEBC631412}"/>
                </a:ext>
              </a:extLst>
            </p:cNvPr>
            <p:cNvSpPr/>
            <p:nvPr/>
          </p:nvSpPr>
          <p:spPr>
            <a:xfrm rot="18900000">
              <a:off x="-1262387" y="-109196"/>
              <a:ext cx="7076392" cy="707639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205314A-2469-424F-8170-D662A78919A3}"/>
                </a:ext>
              </a:extLst>
            </p:cNvPr>
            <p:cNvSpPr/>
            <p:nvPr/>
          </p:nvSpPr>
          <p:spPr>
            <a:xfrm rot="18900000">
              <a:off x="-900980" y="252211"/>
              <a:ext cx="6353576" cy="635357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92A39A1-B1AD-4128-A972-60486C18BF3C}"/>
                </a:ext>
              </a:extLst>
            </p:cNvPr>
            <p:cNvSpPr/>
            <p:nvPr/>
          </p:nvSpPr>
          <p:spPr>
            <a:xfrm rot="18900000">
              <a:off x="-539569" y="613622"/>
              <a:ext cx="5630751" cy="5630751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EF338D75-E69E-4F51-A742-08FCE55EC673}"/>
                </a:ext>
              </a:extLst>
            </p:cNvPr>
            <p:cNvSpPr/>
            <p:nvPr/>
          </p:nvSpPr>
          <p:spPr>
            <a:xfrm rot="18900000">
              <a:off x="-178158" y="975033"/>
              <a:ext cx="4907932" cy="490793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A3D8825-802C-403C-AA9F-4019F6CAE1C9}"/>
                </a:ext>
              </a:extLst>
            </p:cNvPr>
            <p:cNvSpPr/>
            <p:nvPr/>
          </p:nvSpPr>
          <p:spPr>
            <a:xfrm rot="18900000">
              <a:off x="183256" y="1336447"/>
              <a:ext cx="4185104" cy="418510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3E2FC166-AE0B-4682-9FD4-5D1352722696}"/>
                </a:ext>
              </a:extLst>
            </p:cNvPr>
            <p:cNvSpPr/>
            <p:nvPr/>
          </p:nvSpPr>
          <p:spPr>
            <a:xfrm rot="18900000">
              <a:off x="544666" y="1697857"/>
              <a:ext cx="3462285" cy="3462285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E7B85C1-66C6-4A38-BFD1-F2E5AEEDA9EC}"/>
                </a:ext>
              </a:extLst>
            </p:cNvPr>
            <p:cNvSpPr/>
            <p:nvPr/>
          </p:nvSpPr>
          <p:spPr>
            <a:xfrm rot="18900000">
              <a:off x="906075" y="2059266"/>
              <a:ext cx="2739467" cy="2739467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AB04860-576E-4EE2-B0C5-7A434566C1B6}"/>
                </a:ext>
              </a:extLst>
            </p:cNvPr>
            <p:cNvSpPr/>
            <p:nvPr/>
          </p:nvSpPr>
          <p:spPr>
            <a:xfrm rot="18900000">
              <a:off x="1267486" y="2420677"/>
              <a:ext cx="2016645" cy="2016645"/>
            </a:xfrm>
            <a:prstGeom prst="rect">
              <a:avLst/>
            </a:prstGeom>
            <a:noFill/>
            <a:ln w="7620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DEADE1F-0676-4ACB-B992-EC4EE25DC5EA}"/>
                </a:ext>
              </a:extLst>
            </p:cNvPr>
            <p:cNvSpPr/>
            <p:nvPr/>
          </p:nvSpPr>
          <p:spPr>
            <a:xfrm rot="18900000">
              <a:off x="-5359355" y="-4206164"/>
              <a:ext cx="15270327" cy="15270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5F288FF-2413-49E9-986F-57DB67887A4B}"/>
                </a:ext>
              </a:extLst>
            </p:cNvPr>
            <p:cNvSpPr/>
            <p:nvPr/>
          </p:nvSpPr>
          <p:spPr>
            <a:xfrm rot="18900000">
              <a:off x="-5105354" y="-3952163"/>
              <a:ext cx="14762327" cy="14762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B3ED436-22BC-4649-9B33-F8C0C918FB9A}"/>
                </a:ext>
              </a:extLst>
            </p:cNvPr>
            <p:cNvSpPr/>
            <p:nvPr/>
          </p:nvSpPr>
          <p:spPr>
            <a:xfrm rot="18900000">
              <a:off x="-4851355" y="-3698164"/>
              <a:ext cx="14254327" cy="14254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A8E0F12-673F-4658-B3DF-B42E1EB15FA2}"/>
                </a:ext>
              </a:extLst>
            </p:cNvPr>
            <p:cNvSpPr/>
            <p:nvPr/>
          </p:nvSpPr>
          <p:spPr>
            <a:xfrm rot="18900000">
              <a:off x="-4597354" y="-3444163"/>
              <a:ext cx="13746327" cy="13746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9376CBC-2AAA-414F-97BE-65953DADAB3C}"/>
                </a:ext>
              </a:extLst>
            </p:cNvPr>
            <p:cNvSpPr/>
            <p:nvPr/>
          </p:nvSpPr>
          <p:spPr>
            <a:xfrm rot="18900000">
              <a:off x="-4343355" y="-3190164"/>
              <a:ext cx="13238327" cy="13238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52E1875-4FEF-493C-909C-903AB54EF99F}"/>
                </a:ext>
              </a:extLst>
            </p:cNvPr>
            <p:cNvSpPr/>
            <p:nvPr/>
          </p:nvSpPr>
          <p:spPr>
            <a:xfrm rot="18900000">
              <a:off x="-4089354" y="-2936163"/>
              <a:ext cx="12730326" cy="12730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9653802-DEA3-4050-85CF-BBE8B79B721B}"/>
                </a:ext>
              </a:extLst>
            </p:cNvPr>
            <p:cNvSpPr/>
            <p:nvPr/>
          </p:nvSpPr>
          <p:spPr>
            <a:xfrm rot="18900000">
              <a:off x="-3835355" y="-2682164"/>
              <a:ext cx="12222326" cy="12222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1F5C437-0B15-4B53-B1F9-E5F25631D28C}"/>
                </a:ext>
              </a:extLst>
            </p:cNvPr>
            <p:cNvSpPr/>
            <p:nvPr/>
          </p:nvSpPr>
          <p:spPr>
            <a:xfrm rot="18900000">
              <a:off x="-3581354" y="-2428163"/>
              <a:ext cx="11714326" cy="11714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8FE3E36-8D47-4C06-9B79-A35581537D6E}"/>
                </a:ext>
              </a:extLst>
            </p:cNvPr>
            <p:cNvSpPr/>
            <p:nvPr/>
          </p:nvSpPr>
          <p:spPr>
            <a:xfrm rot="18900000">
              <a:off x="-3327355" y="-2174164"/>
              <a:ext cx="11206326" cy="11206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874AC64-8A08-45CF-AB56-72F2061F73F4}"/>
                </a:ext>
              </a:extLst>
            </p:cNvPr>
            <p:cNvSpPr/>
            <p:nvPr/>
          </p:nvSpPr>
          <p:spPr>
            <a:xfrm rot="18900000">
              <a:off x="-3073354" y="-1920163"/>
              <a:ext cx="10698325" cy="10698325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5576946-CC0F-4289-AA7E-6A8D4B04A7EE}"/>
                </a:ext>
              </a:extLst>
            </p:cNvPr>
            <p:cNvSpPr/>
            <p:nvPr/>
          </p:nvSpPr>
          <p:spPr>
            <a:xfrm rot="18900000">
              <a:off x="-2819353" y="-1666162"/>
              <a:ext cx="10190325" cy="10190325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37DCF6E-014D-4B8B-A770-F57FDBF146B5}"/>
              </a:ext>
            </a:extLst>
          </p:cNvPr>
          <p:cNvGrpSpPr/>
          <p:nvPr/>
        </p:nvGrpSpPr>
        <p:grpSpPr>
          <a:xfrm>
            <a:off x="-7779174" y="-4186675"/>
            <a:ext cx="8478582" cy="8478582"/>
            <a:chOff x="-5359354" y="-4206163"/>
            <a:chExt cx="15270327" cy="15270327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6A6A292F-2C02-4CAC-A52A-A0A1FD73CDE5}"/>
                </a:ext>
              </a:extLst>
            </p:cNvPr>
            <p:cNvSpPr/>
            <p:nvPr/>
          </p:nvSpPr>
          <p:spPr>
            <a:xfrm rot="18900000">
              <a:off x="-1139404" y="13787"/>
              <a:ext cx="6830426" cy="683042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5E73CA8-2ABD-4A27-8BA0-54128FBDFC4B}"/>
                </a:ext>
              </a:extLst>
            </p:cNvPr>
            <p:cNvSpPr/>
            <p:nvPr/>
          </p:nvSpPr>
          <p:spPr>
            <a:xfrm rot="18900000">
              <a:off x="-872381" y="280810"/>
              <a:ext cx="6296380" cy="629638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12DA2C19-350F-4878-86A9-9C8599071F49}"/>
                </a:ext>
              </a:extLst>
            </p:cNvPr>
            <p:cNvSpPr/>
            <p:nvPr/>
          </p:nvSpPr>
          <p:spPr>
            <a:xfrm rot="18900000">
              <a:off x="-605358" y="547833"/>
              <a:ext cx="5762334" cy="576233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5A8063B7-8D17-41D0-9C50-221D86A474DB}"/>
                </a:ext>
              </a:extLst>
            </p:cNvPr>
            <p:cNvSpPr/>
            <p:nvPr/>
          </p:nvSpPr>
          <p:spPr>
            <a:xfrm rot="18900000">
              <a:off x="-338335" y="814856"/>
              <a:ext cx="5228288" cy="5228288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6330995-BD41-4BE7-9DB8-B71D918C7D6F}"/>
                </a:ext>
              </a:extLst>
            </p:cNvPr>
            <p:cNvSpPr/>
            <p:nvPr/>
          </p:nvSpPr>
          <p:spPr>
            <a:xfrm rot="18900000">
              <a:off x="-71313" y="1081878"/>
              <a:ext cx="4694244" cy="469424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B45F9D2-0687-41F1-AD2C-F2A9FE182FA8}"/>
                </a:ext>
              </a:extLst>
            </p:cNvPr>
            <p:cNvSpPr/>
            <p:nvPr/>
          </p:nvSpPr>
          <p:spPr>
            <a:xfrm rot="18900000">
              <a:off x="195711" y="1348902"/>
              <a:ext cx="4160196" cy="416019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5BA8071E-A083-4A8F-B17E-919FF098F99D}"/>
                </a:ext>
              </a:extLst>
            </p:cNvPr>
            <p:cNvSpPr/>
            <p:nvPr/>
          </p:nvSpPr>
          <p:spPr>
            <a:xfrm rot="18900000">
              <a:off x="462734" y="1615925"/>
              <a:ext cx="3626150" cy="362615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AE94C83-E8F6-4EFC-9658-BE6B7C652B87}"/>
                </a:ext>
              </a:extLst>
            </p:cNvPr>
            <p:cNvSpPr/>
            <p:nvPr/>
          </p:nvSpPr>
          <p:spPr>
            <a:xfrm rot="18900000">
              <a:off x="729758" y="1882949"/>
              <a:ext cx="3092102" cy="309210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32B6F6B7-E991-404B-A8C3-BB52EC88F7E5}"/>
                </a:ext>
              </a:extLst>
            </p:cNvPr>
            <p:cNvSpPr/>
            <p:nvPr/>
          </p:nvSpPr>
          <p:spPr>
            <a:xfrm rot="18900000">
              <a:off x="996780" y="2149971"/>
              <a:ext cx="2558058" cy="2558058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68E9105D-14BC-4103-808C-142386602D8B}"/>
                </a:ext>
              </a:extLst>
            </p:cNvPr>
            <p:cNvSpPr/>
            <p:nvPr/>
          </p:nvSpPr>
          <p:spPr>
            <a:xfrm rot="18900000">
              <a:off x="1263803" y="2416994"/>
              <a:ext cx="2024012" cy="202401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FF2F5F51-1DD4-4DFC-89F5-0DA275BAC97D}"/>
                </a:ext>
              </a:extLst>
            </p:cNvPr>
            <p:cNvSpPr/>
            <p:nvPr/>
          </p:nvSpPr>
          <p:spPr>
            <a:xfrm rot="18900000">
              <a:off x="1530826" y="2684017"/>
              <a:ext cx="1489966" cy="1489966"/>
            </a:xfrm>
            <a:prstGeom prst="rect">
              <a:avLst/>
            </a:prstGeom>
            <a:noFill/>
            <a:ln w="7620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2565521E-5559-4122-8DAC-92D9B6C7AB8C}"/>
                </a:ext>
              </a:extLst>
            </p:cNvPr>
            <p:cNvSpPr/>
            <p:nvPr/>
          </p:nvSpPr>
          <p:spPr>
            <a:xfrm rot="18900000">
              <a:off x="-5359354" y="-4206163"/>
              <a:ext cx="15270327" cy="15270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FDAD5DB2-3CAC-45AD-8F91-46E8937C20CD}"/>
                </a:ext>
              </a:extLst>
            </p:cNvPr>
            <p:cNvSpPr/>
            <p:nvPr/>
          </p:nvSpPr>
          <p:spPr>
            <a:xfrm rot="18900000">
              <a:off x="-5105354" y="-3952163"/>
              <a:ext cx="14762327" cy="14762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8A34991B-12AE-4248-94D9-892F7B14EDE0}"/>
                </a:ext>
              </a:extLst>
            </p:cNvPr>
            <p:cNvSpPr/>
            <p:nvPr/>
          </p:nvSpPr>
          <p:spPr>
            <a:xfrm rot="18900000">
              <a:off x="-4851354" y="-3698163"/>
              <a:ext cx="14254327" cy="14254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F3D7E17E-53F0-4237-BA76-0F7F64781A15}"/>
                </a:ext>
              </a:extLst>
            </p:cNvPr>
            <p:cNvSpPr/>
            <p:nvPr/>
          </p:nvSpPr>
          <p:spPr>
            <a:xfrm rot="18900000">
              <a:off x="-4597354" y="-3444163"/>
              <a:ext cx="13746327" cy="13746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949704A6-1A9F-44BF-8066-2D5953FF0C91}"/>
                </a:ext>
              </a:extLst>
            </p:cNvPr>
            <p:cNvSpPr/>
            <p:nvPr/>
          </p:nvSpPr>
          <p:spPr>
            <a:xfrm rot="18900000">
              <a:off x="-4343354" y="-3190163"/>
              <a:ext cx="13238327" cy="13238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9D8F892E-719D-4E3C-AD41-16876C572B40}"/>
                </a:ext>
              </a:extLst>
            </p:cNvPr>
            <p:cNvSpPr/>
            <p:nvPr/>
          </p:nvSpPr>
          <p:spPr>
            <a:xfrm rot="18900000">
              <a:off x="-4089354" y="-2936163"/>
              <a:ext cx="12730326" cy="12730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E5CBD232-F7D5-4FE1-A049-3D4D42F57717}"/>
                </a:ext>
              </a:extLst>
            </p:cNvPr>
            <p:cNvSpPr/>
            <p:nvPr/>
          </p:nvSpPr>
          <p:spPr>
            <a:xfrm rot="18900000">
              <a:off x="-3835354" y="-2682163"/>
              <a:ext cx="12222326" cy="12222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043411AF-DF95-4989-90D5-1E8CDFEAC97C}"/>
                </a:ext>
              </a:extLst>
            </p:cNvPr>
            <p:cNvSpPr/>
            <p:nvPr/>
          </p:nvSpPr>
          <p:spPr>
            <a:xfrm rot="18900000">
              <a:off x="-3581354" y="-2428163"/>
              <a:ext cx="11714326" cy="11714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092E6730-48FC-4107-A9AF-090D45A277EB}"/>
                </a:ext>
              </a:extLst>
            </p:cNvPr>
            <p:cNvSpPr/>
            <p:nvPr/>
          </p:nvSpPr>
          <p:spPr>
            <a:xfrm rot="18900000">
              <a:off x="-3327354" y="-2174163"/>
              <a:ext cx="11206326" cy="11206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4C61CA9E-AC01-4602-AE8A-2DE5C25BFCFA}"/>
                </a:ext>
              </a:extLst>
            </p:cNvPr>
            <p:cNvSpPr/>
            <p:nvPr/>
          </p:nvSpPr>
          <p:spPr>
            <a:xfrm rot="18900000">
              <a:off x="-3073354" y="-1920163"/>
              <a:ext cx="10698326" cy="10698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B331C12C-4FA9-4821-B2B3-4CE98EE552A9}"/>
                </a:ext>
              </a:extLst>
            </p:cNvPr>
            <p:cNvSpPr/>
            <p:nvPr/>
          </p:nvSpPr>
          <p:spPr>
            <a:xfrm rot="18900000">
              <a:off x="-2819354" y="-1666163"/>
              <a:ext cx="10190326" cy="10190326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" name="標題 9">
            <a:extLst>
              <a:ext uri="{FF2B5EF4-FFF2-40B4-BE49-F238E27FC236}">
                <a16:creationId xmlns:a16="http://schemas.microsoft.com/office/drawing/2014/main" id="{0302C75F-8BA2-40DD-965E-DB2BD493DA09}"/>
              </a:ext>
            </a:extLst>
          </p:cNvPr>
          <p:cNvSpPr txBox="1">
            <a:spLocks/>
          </p:cNvSpPr>
          <p:nvPr/>
        </p:nvSpPr>
        <p:spPr>
          <a:xfrm>
            <a:off x="321130" y="10272"/>
            <a:ext cx="62087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說明會簡報</a:t>
            </a:r>
            <a:r>
              <a:rPr lang="en-US" altLang="zh-TW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-</a:t>
            </a:r>
            <a:r>
              <a:rPr lang="zh-TW" altLang="en-US" dirty="0">
                <a:solidFill>
                  <a:srgbClr val="FF0000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公告學習點</a:t>
            </a:r>
          </a:p>
        </p:txBody>
      </p:sp>
      <p:sp>
        <p:nvSpPr>
          <p:cNvPr id="61" name="內容版面配置區 60">
            <a:extLst>
              <a:ext uri="{FF2B5EF4-FFF2-40B4-BE49-F238E27FC236}">
                <a16:creationId xmlns:a16="http://schemas.microsoft.com/office/drawing/2014/main" id="{C7D03BE0-793C-496F-94DC-94723F70B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130" y="1214376"/>
            <a:ext cx="4314557" cy="699004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一、縣市發展學習點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9" name="圖片 58">
            <a:extLst>
              <a:ext uri="{FF2B5EF4-FFF2-40B4-BE49-F238E27FC236}">
                <a16:creationId xmlns:a16="http://schemas.microsoft.com/office/drawing/2014/main" id="{528189CC-E2BD-4F93-8CAC-0FC8DC274E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06" y="1738105"/>
            <a:ext cx="8962029" cy="504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0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131BCA57-159E-40AA-B6DC-0D6FC0E822CF}"/>
              </a:ext>
            </a:extLst>
          </p:cNvPr>
          <p:cNvGrpSpPr/>
          <p:nvPr/>
        </p:nvGrpSpPr>
        <p:grpSpPr>
          <a:xfrm>
            <a:off x="11194628" y="2166954"/>
            <a:ext cx="10104180" cy="10104180"/>
            <a:chOff x="-5359355" y="-4206164"/>
            <a:chExt cx="15270327" cy="15270327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2F3F1DE2-4B4A-4960-AEAA-48EDB9A50A74}"/>
                </a:ext>
              </a:extLst>
            </p:cNvPr>
            <p:cNvSpPr/>
            <p:nvPr/>
          </p:nvSpPr>
          <p:spPr>
            <a:xfrm rot="18900000">
              <a:off x="-1139405" y="13786"/>
              <a:ext cx="6830425" cy="6830425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50DAC81-B762-4B14-9AAD-114D61E1B545}"/>
                </a:ext>
              </a:extLst>
            </p:cNvPr>
            <p:cNvSpPr/>
            <p:nvPr/>
          </p:nvSpPr>
          <p:spPr>
            <a:xfrm rot="18900000">
              <a:off x="-1985211" y="-832020"/>
              <a:ext cx="8522039" cy="8522039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5FA5A38-2F7E-4183-82F1-25905155B83E}"/>
                </a:ext>
              </a:extLst>
            </p:cNvPr>
            <p:cNvSpPr/>
            <p:nvPr/>
          </p:nvSpPr>
          <p:spPr>
            <a:xfrm rot="18900000">
              <a:off x="-1623801" y="-470610"/>
              <a:ext cx="7799220" cy="779922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B7F385A8-D9A9-40C8-82D5-78FEBC631412}"/>
                </a:ext>
              </a:extLst>
            </p:cNvPr>
            <p:cNvSpPr/>
            <p:nvPr/>
          </p:nvSpPr>
          <p:spPr>
            <a:xfrm rot="18900000">
              <a:off x="-1262387" y="-109196"/>
              <a:ext cx="7076392" cy="707639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205314A-2469-424F-8170-D662A78919A3}"/>
                </a:ext>
              </a:extLst>
            </p:cNvPr>
            <p:cNvSpPr/>
            <p:nvPr/>
          </p:nvSpPr>
          <p:spPr>
            <a:xfrm rot="18900000">
              <a:off x="-900980" y="252211"/>
              <a:ext cx="6353576" cy="635357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92A39A1-B1AD-4128-A972-60486C18BF3C}"/>
                </a:ext>
              </a:extLst>
            </p:cNvPr>
            <p:cNvSpPr/>
            <p:nvPr/>
          </p:nvSpPr>
          <p:spPr>
            <a:xfrm rot="18900000">
              <a:off x="-539569" y="613622"/>
              <a:ext cx="5630751" cy="5630751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EF338D75-E69E-4F51-A742-08FCE55EC673}"/>
                </a:ext>
              </a:extLst>
            </p:cNvPr>
            <p:cNvSpPr/>
            <p:nvPr/>
          </p:nvSpPr>
          <p:spPr>
            <a:xfrm rot="18900000">
              <a:off x="-178158" y="975033"/>
              <a:ext cx="4907932" cy="490793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A3D8825-802C-403C-AA9F-4019F6CAE1C9}"/>
                </a:ext>
              </a:extLst>
            </p:cNvPr>
            <p:cNvSpPr/>
            <p:nvPr/>
          </p:nvSpPr>
          <p:spPr>
            <a:xfrm rot="18900000">
              <a:off x="183256" y="1336447"/>
              <a:ext cx="4185104" cy="418510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3E2FC166-AE0B-4682-9FD4-5D1352722696}"/>
                </a:ext>
              </a:extLst>
            </p:cNvPr>
            <p:cNvSpPr/>
            <p:nvPr/>
          </p:nvSpPr>
          <p:spPr>
            <a:xfrm rot="18900000">
              <a:off x="544666" y="1697857"/>
              <a:ext cx="3462285" cy="3462285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E7B85C1-66C6-4A38-BFD1-F2E5AEEDA9EC}"/>
                </a:ext>
              </a:extLst>
            </p:cNvPr>
            <p:cNvSpPr/>
            <p:nvPr/>
          </p:nvSpPr>
          <p:spPr>
            <a:xfrm rot="18900000">
              <a:off x="906075" y="2059266"/>
              <a:ext cx="2739467" cy="2739467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AB04860-576E-4EE2-B0C5-7A434566C1B6}"/>
                </a:ext>
              </a:extLst>
            </p:cNvPr>
            <p:cNvSpPr/>
            <p:nvPr/>
          </p:nvSpPr>
          <p:spPr>
            <a:xfrm rot="18900000">
              <a:off x="1267486" y="2420677"/>
              <a:ext cx="2016645" cy="2016645"/>
            </a:xfrm>
            <a:prstGeom prst="rect">
              <a:avLst/>
            </a:prstGeom>
            <a:noFill/>
            <a:ln w="7620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DEADE1F-0676-4ACB-B992-EC4EE25DC5EA}"/>
                </a:ext>
              </a:extLst>
            </p:cNvPr>
            <p:cNvSpPr/>
            <p:nvPr/>
          </p:nvSpPr>
          <p:spPr>
            <a:xfrm rot="18900000">
              <a:off x="-5359355" y="-4206164"/>
              <a:ext cx="15270327" cy="15270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5F288FF-2413-49E9-986F-57DB67887A4B}"/>
                </a:ext>
              </a:extLst>
            </p:cNvPr>
            <p:cNvSpPr/>
            <p:nvPr/>
          </p:nvSpPr>
          <p:spPr>
            <a:xfrm rot="18900000">
              <a:off x="-5105354" y="-3952163"/>
              <a:ext cx="14762327" cy="14762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B3ED436-22BC-4649-9B33-F8C0C918FB9A}"/>
                </a:ext>
              </a:extLst>
            </p:cNvPr>
            <p:cNvSpPr/>
            <p:nvPr/>
          </p:nvSpPr>
          <p:spPr>
            <a:xfrm rot="18900000">
              <a:off x="-4851355" y="-3698164"/>
              <a:ext cx="14254327" cy="14254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A8E0F12-673F-4658-B3DF-B42E1EB15FA2}"/>
                </a:ext>
              </a:extLst>
            </p:cNvPr>
            <p:cNvSpPr/>
            <p:nvPr/>
          </p:nvSpPr>
          <p:spPr>
            <a:xfrm rot="18900000">
              <a:off x="-4597354" y="-3444163"/>
              <a:ext cx="13746327" cy="13746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9376CBC-2AAA-414F-97BE-65953DADAB3C}"/>
                </a:ext>
              </a:extLst>
            </p:cNvPr>
            <p:cNvSpPr/>
            <p:nvPr/>
          </p:nvSpPr>
          <p:spPr>
            <a:xfrm rot="18900000">
              <a:off x="-4343355" y="-3190164"/>
              <a:ext cx="13238327" cy="13238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52E1875-4FEF-493C-909C-903AB54EF99F}"/>
                </a:ext>
              </a:extLst>
            </p:cNvPr>
            <p:cNvSpPr/>
            <p:nvPr/>
          </p:nvSpPr>
          <p:spPr>
            <a:xfrm rot="18900000">
              <a:off x="-4089354" y="-2936163"/>
              <a:ext cx="12730326" cy="12730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9653802-DEA3-4050-85CF-BBE8B79B721B}"/>
                </a:ext>
              </a:extLst>
            </p:cNvPr>
            <p:cNvSpPr/>
            <p:nvPr/>
          </p:nvSpPr>
          <p:spPr>
            <a:xfrm rot="18900000">
              <a:off x="-3835355" y="-2682164"/>
              <a:ext cx="12222326" cy="12222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1F5C437-0B15-4B53-B1F9-E5F25631D28C}"/>
                </a:ext>
              </a:extLst>
            </p:cNvPr>
            <p:cNvSpPr/>
            <p:nvPr/>
          </p:nvSpPr>
          <p:spPr>
            <a:xfrm rot="18900000">
              <a:off x="-3581354" y="-2428163"/>
              <a:ext cx="11714326" cy="11714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8FE3E36-8D47-4C06-9B79-A35581537D6E}"/>
                </a:ext>
              </a:extLst>
            </p:cNvPr>
            <p:cNvSpPr/>
            <p:nvPr/>
          </p:nvSpPr>
          <p:spPr>
            <a:xfrm rot="18900000">
              <a:off x="-3327355" y="-2174164"/>
              <a:ext cx="11206326" cy="11206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874AC64-8A08-45CF-AB56-72F2061F73F4}"/>
                </a:ext>
              </a:extLst>
            </p:cNvPr>
            <p:cNvSpPr/>
            <p:nvPr/>
          </p:nvSpPr>
          <p:spPr>
            <a:xfrm rot="18900000">
              <a:off x="-3073354" y="-1920163"/>
              <a:ext cx="10698325" cy="10698325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5576946-CC0F-4289-AA7E-6A8D4B04A7EE}"/>
                </a:ext>
              </a:extLst>
            </p:cNvPr>
            <p:cNvSpPr/>
            <p:nvPr/>
          </p:nvSpPr>
          <p:spPr>
            <a:xfrm rot="18900000">
              <a:off x="-2819353" y="-1666162"/>
              <a:ext cx="10190325" cy="10190325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37DCF6E-014D-4B8B-A770-F57FDBF146B5}"/>
              </a:ext>
            </a:extLst>
          </p:cNvPr>
          <p:cNvGrpSpPr/>
          <p:nvPr/>
        </p:nvGrpSpPr>
        <p:grpSpPr>
          <a:xfrm>
            <a:off x="-7779174" y="-4186675"/>
            <a:ext cx="8478582" cy="8478582"/>
            <a:chOff x="-5359354" y="-4206163"/>
            <a:chExt cx="15270327" cy="15270327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6A6A292F-2C02-4CAC-A52A-A0A1FD73CDE5}"/>
                </a:ext>
              </a:extLst>
            </p:cNvPr>
            <p:cNvSpPr/>
            <p:nvPr/>
          </p:nvSpPr>
          <p:spPr>
            <a:xfrm rot="18900000">
              <a:off x="-1139404" y="13787"/>
              <a:ext cx="6830426" cy="683042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5E73CA8-2ABD-4A27-8BA0-54128FBDFC4B}"/>
                </a:ext>
              </a:extLst>
            </p:cNvPr>
            <p:cNvSpPr/>
            <p:nvPr/>
          </p:nvSpPr>
          <p:spPr>
            <a:xfrm rot="18900000">
              <a:off x="-872381" y="280810"/>
              <a:ext cx="6296380" cy="629638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12DA2C19-350F-4878-86A9-9C8599071F49}"/>
                </a:ext>
              </a:extLst>
            </p:cNvPr>
            <p:cNvSpPr/>
            <p:nvPr/>
          </p:nvSpPr>
          <p:spPr>
            <a:xfrm rot="18900000">
              <a:off x="-605358" y="547833"/>
              <a:ext cx="5762334" cy="576233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5A8063B7-8D17-41D0-9C50-221D86A474DB}"/>
                </a:ext>
              </a:extLst>
            </p:cNvPr>
            <p:cNvSpPr/>
            <p:nvPr/>
          </p:nvSpPr>
          <p:spPr>
            <a:xfrm rot="18900000">
              <a:off x="-338335" y="814856"/>
              <a:ext cx="5228288" cy="5228288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6330995-BD41-4BE7-9DB8-B71D918C7D6F}"/>
                </a:ext>
              </a:extLst>
            </p:cNvPr>
            <p:cNvSpPr/>
            <p:nvPr/>
          </p:nvSpPr>
          <p:spPr>
            <a:xfrm rot="18900000">
              <a:off x="-71313" y="1081878"/>
              <a:ext cx="4694244" cy="469424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B45F9D2-0687-41F1-AD2C-F2A9FE182FA8}"/>
                </a:ext>
              </a:extLst>
            </p:cNvPr>
            <p:cNvSpPr/>
            <p:nvPr/>
          </p:nvSpPr>
          <p:spPr>
            <a:xfrm rot="18900000">
              <a:off x="195711" y="1348902"/>
              <a:ext cx="4160196" cy="416019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5BA8071E-A083-4A8F-B17E-919FF098F99D}"/>
                </a:ext>
              </a:extLst>
            </p:cNvPr>
            <p:cNvSpPr/>
            <p:nvPr/>
          </p:nvSpPr>
          <p:spPr>
            <a:xfrm rot="18900000">
              <a:off x="462734" y="1615925"/>
              <a:ext cx="3626150" cy="362615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AE94C83-E8F6-4EFC-9658-BE6B7C652B87}"/>
                </a:ext>
              </a:extLst>
            </p:cNvPr>
            <p:cNvSpPr/>
            <p:nvPr/>
          </p:nvSpPr>
          <p:spPr>
            <a:xfrm rot="18900000">
              <a:off x="729758" y="1882949"/>
              <a:ext cx="3092102" cy="309210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32B6F6B7-E991-404B-A8C3-BB52EC88F7E5}"/>
                </a:ext>
              </a:extLst>
            </p:cNvPr>
            <p:cNvSpPr/>
            <p:nvPr/>
          </p:nvSpPr>
          <p:spPr>
            <a:xfrm rot="18900000">
              <a:off x="996780" y="2149971"/>
              <a:ext cx="2558058" cy="2558058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68E9105D-14BC-4103-808C-142386602D8B}"/>
                </a:ext>
              </a:extLst>
            </p:cNvPr>
            <p:cNvSpPr/>
            <p:nvPr/>
          </p:nvSpPr>
          <p:spPr>
            <a:xfrm rot="18900000">
              <a:off x="1263803" y="2416994"/>
              <a:ext cx="2024012" cy="202401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FF2F5F51-1DD4-4DFC-89F5-0DA275BAC97D}"/>
                </a:ext>
              </a:extLst>
            </p:cNvPr>
            <p:cNvSpPr/>
            <p:nvPr/>
          </p:nvSpPr>
          <p:spPr>
            <a:xfrm rot="18900000">
              <a:off x="1530826" y="2684017"/>
              <a:ext cx="1489966" cy="1489966"/>
            </a:xfrm>
            <a:prstGeom prst="rect">
              <a:avLst/>
            </a:prstGeom>
            <a:noFill/>
            <a:ln w="7620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2565521E-5559-4122-8DAC-92D9B6C7AB8C}"/>
                </a:ext>
              </a:extLst>
            </p:cNvPr>
            <p:cNvSpPr/>
            <p:nvPr/>
          </p:nvSpPr>
          <p:spPr>
            <a:xfrm rot="18900000">
              <a:off x="-5359354" y="-4206163"/>
              <a:ext cx="15270327" cy="15270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FDAD5DB2-3CAC-45AD-8F91-46E8937C20CD}"/>
                </a:ext>
              </a:extLst>
            </p:cNvPr>
            <p:cNvSpPr/>
            <p:nvPr/>
          </p:nvSpPr>
          <p:spPr>
            <a:xfrm rot="18900000">
              <a:off x="-5105354" y="-3952163"/>
              <a:ext cx="14762327" cy="14762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8A34991B-12AE-4248-94D9-892F7B14EDE0}"/>
                </a:ext>
              </a:extLst>
            </p:cNvPr>
            <p:cNvSpPr/>
            <p:nvPr/>
          </p:nvSpPr>
          <p:spPr>
            <a:xfrm rot="18900000">
              <a:off x="-4851354" y="-3698163"/>
              <a:ext cx="14254327" cy="14254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F3D7E17E-53F0-4237-BA76-0F7F64781A15}"/>
                </a:ext>
              </a:extLst>
            </p:cNvPr>
            <p:cNvSpPr/>
            <p:nvPr/>
          </p:nvSpPr>
          <p:spPr>
            <a:xfrm rot="18900000">
              <a:off x="-4597354" y="-3444163"/>
              <a:ext cx="13746327" cy="13746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949704A6-1A9F-44BF-8066-2D5953FF0C91}"/>
                </a:ext>
              </a:extLst>
            </p:cNvPr>
            <p:cNvSpPr/>
            <p:nvPr/>
          </p:nvSpPr>
          <p:spPr>
            <a:xfrm rot="18900000">
              <a:off x="-4343354" y="-3190163"/>
              <a:ext cx="13238327" cy="13238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9D8F892E-719D-4E3C-AD41-16876C572B40}"/>
                </a:ext>
              </a:extLst>
            </p:cNvPr>
            <p:cNvSpPr/>
            <p:nvPr/>
          </p:nvSpPr>
          <p:spPr>
            <a:xfrm rot="18900000">
              <a:off x="-4089354" y="-2936163"/>
              <a:ext cx="12730326" cy="12730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E5CBD232-F7D5-4FE1-A049-3D4D42F57717}"/>
                </a:ext>
              </a:extLst>
            </p:cNvPr>
            <p:cNvSpPr/>
            <p:nvPr/>
          </p:nvSpPr>
          <p:spPr>
            <a:xfrm rot="18900000">
              <a:off x="-3835354" y="-2682163"/>
              <a:ext cx="12222326" cy="12222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043411AF-DF95-4989-90D5-1E8CDFEAC97C}"/>
                </a:ext>
              </a:extLst>
            </p:cNvPr>
            <p:cNvSpPr/>
            <p:nvPr/>
          </p:nvSpPr>
          <p:spPr>
            <a:xfrm rot="18900000">
              <a:off x="-3581354" y="-2428163"/>
              <a:ext cx="11714326" cy="11714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092E6730-48FC-4107-A9AF-090D45A277EB}"/>
                </a:ext>
              </a:extLst>
            </p:cNvPr>
            <p:cNvSpPr/>
            <p:nvPr/>
          </p:nvSpPr>
          <p:spPr>
            <a:xfrm rot="18900000">
              <a:off x="-3327354" y="-2174163"/>
              <a:ext cx="11206326" cy="11206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4C61CA9E-AC01-4602-AE8A-2DE5C25BFCFA}"/>
                </a:ext>
              </a:extLst>
            </p:cNvPr>
            <p:cNvSpPr/>
            <p:nvPr/>
          </p:nvSpPr>
          <p:spPr>
            <a:xfrm rot="18900000">
              <a:off x="-3073354" y="-1920163"/>
              <a:ext cx="10698326" cy="10698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B331C12C-4FA9-4821-B2B3-4CE98EE552A9}"/>
                </a:ext>
              </a:extLst>
            </p:cNvPr>
            <p:cNvSpPr/>
            <p:nvPr/>
          </p:nvSpPr>
          <p:spPr>
            <a:xfrm rot="18900000">
              <a:off x="-2819354" y="-1666163"/>
              <a:ext cx="10190326" cy="10190326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" name="標題 9">
            <a:extLst>
              <a:ext uri="{FF2B5EF4-FFF2-40B4-BE49-F238E27FC236}">
                <a16:creationId xmlns:a16="http://schemas.microsoft.com/office/drawing/2014/main" id="{0302C75F-8BA2-40DD-965E-DB2BD493DA09}"/>
              </a:ext>
            </a:extLst>
          </p:cNvPr>
          <p:cNvSpPr txBox="1">
            <a:spLocks/>
          </p:cNvSpPr>
          <p:nvPr/>
        </p:nvSpPr>
        <p:spPr>
          <a:xfrm>
            <a:off x="321130" y="10272"/>
            <a:ext cx="62087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說明會簡報</a:t>
            </a:r>
            <a:r>
              <a:rPr lang="en-US" altLang="zh-TW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-</a:t>
            </a:r>
            <a:r>
              <a:rPr lang="zh-TW" altLang="en-US" dirty="0">
                <a:solidFill>
                  <a:srgbClr val="FF0000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公告學習點</a:t>
            </a:r>
          </a:p>
        </p:txBody>
      </p:sp>
      <p:sp>
        <p:nvSpPr>
          <p:cNvPr id="61" name="內容版面配置區 60">
            <a:extLst>
              <a:ext uri="{FF2B5EF4-FFF2-40B4-BE49-F238E27FC236}">
                <a16:creationId xmlns:a16="http://schemas.microsoft.com/office/drawing/2014/main" id="{C7D03BE0-793C-496F-94DC-94723F70B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043" y="1243555"/>
            <a:ext cx="3989826" cy="2185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二、主題之建議場地：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交通安全教育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/>
              <a:t>   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監理站</a:t>
            </a:r>
            <a:r>
              <a:rPr lang="en-US" altLang="zh-TW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交通安全教育園區</a:t>
            </a:r>
            <a:endParaRPr lang="en-US" altLang="zh-TW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國家人權博物館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35DEE448-F7F8-482C-91C4-EC7125388E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15" t="21906" r="11721" b="25966"/>
          <a:stretch/>
        </p:blipFill>
        <p:spPr>
          <a:xfrm>
            <a:off x="4826451" y="1025047"/>
            <a:ext cx="7195257" cy="5770113"/>
          </a:xfrm>
          <a:prstGeom prst="rect">
            <a:avLst/>
          </a:prstGeom>
        </p:spPr>
      </p:pic>
      <p:pic>
        <p:nvPicPr>
          <p:cNvPr id="12" name="圖片 11">
            <a:hlinkClick r:id="rId4"/>
            <a:extLst>
              <a:ext uri="{FF2B5EF4-FFF2-40B4-BE49-F238E27FC236}">
                <a16:creationId xmlns:a16="http://schemas.microsoft.com/office/drawing/2014/main" id="{48FB4F5E-EEBC-49C8-A590-9B95749E9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89" y="3472714"/>
            <a:ext cx="4097457" cy="667389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id="{50EEF98C-ABC1-4901-9F0A-E902F8E7ECE7}"/>
              </a:ext>
            </a:extLst>
          </p:cNvPr>
          <p:cNvSpPr/>
          <p:nvPr/>
        </p:nvSpPr>
        <p:spPr>
          <a:xfrm>
            <a:off x="5767208" y="3104010"/>
            <a:ext cx="6139417" cy="15946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箭號: 向右 59">
            <a:extLst>
              <a:ext uri="{FF2B5EF4-FFF2-40B4-BE49-F238E27FC236}">
                <a16:creationId xmlns:a16="http://schemas.microsoft.com/office/drawing/2014/main" id="{F7F29D9B-F0F7-46C9-89CC-BA7F08ED56A8}"/>
              </a:ext>
            </a:extLst>
          </p:cNvPr>
          <p:cNvSpPr/>
          <p:nvPr/>
        </p:nvSpPr>
        <p:spPr>
          <a:xfrm rot="14012733">
            <a:off x="3872826" y="4023303"/>
            <a:ext cx="471559" cy="4661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5D0E653-E6E9-10E2-22F8-D1694222F036}"/>
              </a:ext>
            </a:extLst>
          </p:cNvPr>
          <p:cNvSpPr/>
          <p:nvPr/>
        </p:nvSpPr>
        <p:spPr>
          <a:xfrm>
            <a:off x="5767208" y="4800600"/>
            <a:ext cx="6139417" cy="1842009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999DCE9B-F928-C426-10FA-5851EB6B6E13}"/>
              </a:ext>
            </a:extLst>
          </p:cNvPr>
          <p:cNvSpPr/>
          <p:nvPr/>
        </p:nvSpPr>
        <p:spPr>
          <a:xfrm>
            <a:off x="7629525" y="3928243"/>
            <a:ext cx="1167263" cy="31806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835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131BCA57-159E-40AA-B6DC-0D6FC0E822CF}"/>
              </a:ext>
            </a:extLst>
          </p:cNvPr>
          <p:cNvGrpSpPr/>
          <p:nvPr/>
        </p:nvGrpSpPr>
        <p:grpSpPr>
          <a:xfrm>
            <a:off x="11194628" y="2166954"/>
            <a:ext cx="10104180" cy="10104180"/>
            <a:chOff x="-5359355" y="-4206164"/>
            <a:chExt cx="15270327" cy="15270327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2F3F1DE2-4B4A-4960-AEAA-48EDB9A50A74}"/>
                </a:ext>
              </a:extLst>
            </p:cNvPr>
            <p:cNvSpPr/>
            <p:nvPr/>
          </p:nvSpPr>
          <p:spPr>
            <a:xfrm rot="18900000">
              <a:off x="-1139405" y="13786"/>
              <a:ext cx="6830425" cy="6830425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50DAC81-B762-4B14-9AAD-114D61E1B545}"/>
                </a:ext>
              </a:extLst>
            </p:cNvPr>
            <p:cNvSpPr/>
            <p:nvPr/>
          </p:nvSpPr>
          <p:spPr>
            <a:xfrm rot="18900000">
              <a:off x="-1985211" y="-832020"/>
              <a:ext cx="8522039" cy="8522039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5FA5A38-2F7E-4183-82F1-25905155B83E}"/>
                </a:ext>
              </a:extLst>
            </p:cNvPr>
            <p:cNvSpPr/>
            <p:nvPr/>
          </p:nvSpPr>
          <p:spPr>
            <a:xfrm rot="18900000">
              <a:off x="-1623801" y="-470610"/>
              <a:ext cx="7799220" cy="779922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B7F385A8-D9A9-40C8-82D5-78FEBC631412}"/>
                </a:ext>
              </a:extLst>
            </p:cNvPr>
            <p:cNvSpPr/>
            <p:nvPr/>
          </p:nvSpPr>
          <p:spPr>
            <a:xfrm rot="18900000">
              <a:off x="-1262387" y="-109196"/>
              <a:ext cx="7076392" cy="707639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205314A-2469-424F-8170-D662A78919A3}"/>
                </a:ext>
              </a:extLst>
            </p:cNvPr>
            <p:cNvSpPr/>
            <p:nvPr/>
          </p:nvSpPr>
          <p:spPr>
            <a:xfrm rot="18900000">
              <a:off x="-900980" y="252211"/>
              <a:ext cx="6353576" cy="635357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92A39A1-B1AD-4128-A972-60486C18BF3C}"/>
                </a:ext>
              </a:extLst>
            </p:cNvPr>
            <p:cNvSpPr/>
            <p:nvPr/>
          </p:nvSpPr>
          <p:spPr>
            <a:xfrm rot="18900000">
              <a:off x="-539569" y="613622"/>
              <a:ext cx="5630751" cy="5630751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EF338D75-E69E-4F51-A742-08FCE55EC673}"/>
                </a:ext>
              </a:extLst>
            </p:cNvPr>
            <p:cNvSpPr/>
            <p:nvPr/>
          </p:nvSpPr>
          <p:spPr>
            <a:xfrm rot="18900000">
              <a:off x="-178158" y="975033"/>
              <a:ext cx="4907932" cy="490793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A3D8825-802C-403C-AA9F-4019F6CAE1C9}"/>
                </a:ext>
              </a:extLst>
            </p:cNvPr>
            <p:cNvSpPr/>
            <p:nvPr/>
          </p:nvSpPr>
          <p:spPr>
            <a:xfrm rot="18900000">
              <a:off x="183256" y="1336447"/>
              <a:ext cx="4185104" cy="418510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3E2FC166-AE0B-4682-9FD4-5D1352722696}"/>
                </a:ext>
              </a:extLst>
            </p:cNvPr>
            <p:cNvSpPr/>
            <p:nvPr/>
          </p:nvSpPr>
          <p:spPr>
            <a:xfrm rot="18900000">
              <a:off x="544666" y="1697857"/>
              <a:ext cx="3462285" cy="3462285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E7B85C1-66C6-4A38-BFD1-F2E5AEEDA9EC}"/>
                </a:ext>
              </a:extLst>
            </p:cNvPr>
            <p:cNvSpPr/>
            <p:nvPr/>
          </p:nvSpPr>
          <p:spPr>
            <a:xfrm rot="18900000">
              <a:off x="906075" y="2059266"/>
              <a:ext cx="2739467" cy="2739467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AB04860-576E-4EE2-B0C5-7A434566C1B6}"/>
                </a:ext>
              </a:extLst>
            </p:cNvPr>
            <p:cNvSpPr/>
            <p:nvPr/>
          </p:nvSpPr>
          <p:spPr>
            <a:xfrm rot="18900000">
              <a:off x="1267486" y="2420677"/>
              <a:ext cx="2016645" cy="2016645"/>
            </a:xfrm>
            <a:prstGeom prst="rect">
              <a:avLst/>
            </a:prstGeom>
            <a:noFill/>
            <a:ln w="7620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DEADE1F-0676-4ACB-B992-EC4EE25DC5EA}"/>
                </a:ext>
              </a:extLst>
            </p:cNvPr>
            <p:cNvSpPr/>
            <p:nvPr/>
          </p:nvSpPr>
          <p:spPr>
            <a:xfrm rot="18900000">
              <a:off x="-5359355" y="-4206164"/>
              <a:ext cx="15270327" cy="15270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5F288FF-2413-49E9-986F-57DB67887A4B}"/>
                </a:ext>
              </a:extLst>
            </p:cNvPr>
            <p:cNvSpPr/>
            <p:nvPr/>
          </p:nvSpPr>
          <p:spPr>
            <a:xfrm rot="18900000">
              <a:off x="-5105354" y="-3952163"/>
              <a:ext cx="14762327" cy="14762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B3ED436-22BC-4649-9B33-F8C0C918FB9A}"/>
                </a:ext>
              </a:extLst>
            </p:cNvPr>
            <p:cNvSpPr/>
            <p:nvPr/>
          </p:nvSpPr>
          <p:spPr>
            <a:xfrm rot="18900000">
              <a:off x="-4851355" y="-3698164"/>
              <a:ext cx="14254327" cy="14254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A8E0F12-673F-4658-B3DF-B42E1EB15FA2}"/>
                </a:ext>
              </a:extLst>
            </p:cNvPr>
            <p:cNvSpPr/>
            <p:nvPr/>
          </p:nvSpPr>
          <p:spPr>
            <a:xfrm rot="18900000">
              <a:off x="-4597354" y="-3444163"/>
              <a:ext cx="13746327" cy="13746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9376CBC-2AAA-414F-97BE-65953DADAB3C}"/>
                </a:ext>
              </a:extLst>
            </p:cNvPr>
            <p:cNvSpPr/>
            <p:nvPr/>
          </p:nvSpPr>
          <p:spPr>
            <a:xfrm rot="18900000">
              <a:off x="-4343355" y="-3190164"/>
              <a:ext cx="13238327" cy="13238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52E1875-4FEF-493C-909C-903AB54EF99F}"/>
                </a:ext>
              </a:extLst>
            </p:cNvPr>
            <p:cNvSpPr/>
            <p:nvPr/>
          </p:nvSpPr>
          <p:spPr>
            <a:xfrm rot="18900000">
              <a:off x="-4089354" y="-2936163"/>
              <a:ext cx="12730326" cy="12730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9653802-DEA3-4050-85CF-BBE8B79B721B}"/>
                </a:ext>
              </a:extLst>
            </p:cNvPr>
            <p:cNvSpPr/>
            <p:nvPr/>
          </p:nvSpPr>
          <p:spPr>
            <a:xfrm rot="18900000">
              <a:off x="-3835355" y="-2682164"/>
              <a:ext cx="12222326" cy="12222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1F5C437-0B15-4B53-B1F9-E5F25631D28C}"/>
                </a:ext>
              </a:extLst>
            </p:cNvPr>
            <p:cNvSpPr/>
            <p:nvPr/>
          </p:nvSpPr>
          <p:spPr>
            <a:xfrm rot="18900000">
              <a:off x="-3581354" y="-2428163"/>
              <a:ext cx="11714326" cy="11714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8FE3E36-8D47-4C06-9B79-A35581537D6E}"/>
                </a:ext>
              </a:extLst>
            </p:cNvPr>
            <p:cNvSpPr/>
            <p:nvPr/>
          </p:nvSpPr>
          <p:spPr>
            <a:xfrm rot="18900000">
              <a:off x="-3327355" y="-2174164"/>
              <a:ext cx="11206326" cy="11206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874AC64-8A08-45CF-AB56-72F2061F73F4}"/>
                </a:ext>
              </a:extLst>
            </p:cNvPr>
            <p:cNvSpPr/>
            <p:nvPr/>
          </p:nvSpPr>
          <p:spPr>
            <a:xfrm rot="18900000">
              <a:off x="-3073354" y="-1920163"/>
              <a:ext cx="10698325" cy="10698325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5576946-CC0F-4289-AA7E-6A8D4B04A7EE}"/>
                </a:ext>
              </a:extLst>
            </p:cNvPr>
            <p:cNvSpPr/>
            <p:nvPr/>
          </p:nvSpPr>
          <p:spPr>
            <a:xfrm rot="18900000">
              <a:off x="-2819353" y="-1666162"/>
              <a:ext cx="10190325" cy="10190325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37DCF6E-014D-4B8B-A770-F57FDBF146B5}"/>
              </a:ext>
            </a:extLst>
          </p:cNvPr>
          <p:cNvGrpSpPr/>
          <p:nvPr/>
        </p:nvGrpSpPr>
        <p:grpSpPr>
          <a:xfrm>
            <a:off x="-7779174" y="-4186675"/>
            <a:ext cx="8478582" cy="8478582"/>
            <a:chOff x="-5359354" y="-4206163"/>
            <a:chExt cx="15270327" cy="15270327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6A6A292F-2C02-4CAC-A52A-A0A1FD73CDE5}"/>
                </a:ext>
              </a:extLst>
            </p:cNvPr>
            <p:cNvSpPr/>
            <p:nvPr/>
          </p:nvSpPr>
          <p:spPr>
            <a:xfrm rot="18900000">
              <a:off x="-1139404" y="13787"/>
              <a:ext cx="6830426" cy="683042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5E73CA8-2ABD-4A27-8BA0-54128FBDFC4B}"/>
                </a:ext>
              </a:extLst>
            </p:cNvPr>
            <p:cNvSpPr/>
            <p:nvPr/>
          </p:nvSpPr>
          <p:spPr>
            <a:xfrm rot="18900000">
              <a:off x="-872381" y="280810"/>
              <a:ext cx="6296380" cy="629638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12DA2C19-350F-4878-86A9-9C8599071F49}"/>
                </a:ext>
              </a:extLst>
            </p:cNvPr>
            <p:cNvSpPr/>
            <p:nvPr/>
          </p:nvSpPr>
          <p:spPr>
            <a:xfrm rot="18900000">
              <a:off x="-605358" y="547833"/>
              <a:ext cx="5762334" cy="576233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5A8063B7-8D17-41D0-9C50-221D86A474DB}"/>
                </a:ext>
              </a:extLst>
            </p:cNvPr>
            <p:cNvSpPr/>
            <p:nvPr/>
          </p:nvSpPr>
          <p:spPr>
            <a:xfrm rot="18900000">
              <a:off x="-338335" y="814856"/>
              <a:ext cx="5228288" cy="5228288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6330995-BD41-4BE7-9DB8-B71D918C7D6F}"/>
                </a:ext>
              </a:extLst>
            </p:cNvPr>
            <p:cNvSpPr/>
            <p:nvPr/>
          </p:nvSpPr>
          <p:spPr>
            <a:xfrm rot="18900000">
              <a:off x="-71313" y="1081878"/>
              <a:ext cx="4694244" cy="469424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B45F9D2-0687-41F1-AD2C-F2A9FE182FA8}"/>
                </a:ext>
              </a:extLst>
            </p:cNvPr>
            <p:cNvSpPr/>
            <p:nvPr/>
          </p:nvSpPr>
          <p:spPr>
            <a:xfrm rot="18900000">
              <a:off x="195711" y="1348902"/>
              <a:ext cx="4160196" cy="416019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5BA8071E-A083-4A8F-B17E-919FF098F99D}"/>
                </a:ext>
              </a:extLst>
            </p:cNvPr>
            <p:cNvSpPr/>
            <p:nvPr/>
          </p:nvSpPr>
          <p:spPr>
            <a:xfrm rot="18900000">
              <a:off x="462734" y="1615925"/>
              <a:ext cx="3626150" cy="362615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AE94C83-E8F6-4EFC-9658-BE6B7C652B87}"/>
                </a:ext>
              </a:extLst>
            </p:cNvPr>
            <p:cNvSpPr/>
            <p:nvPr/>
          </p:nvSpPr>
          <p:spPr>
            <a:xfrm rot="18900000">
              <a:off x="729758" y="1882949"/>
              <a:ext cx="3092102" cy="309210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32B6F6B7-E991-404B-A8C3-BB52EC88F7E5}"/>
                </a:ext>
              </a:extLst>
            </p:cNvPr>
            <p:cNvSpPr/>
            <p:nvPr/>
          </p:nvSpPr>
          <p:spPr>
            <a:xfrm rot="18900000">
              <a:off x="996780" y="2149971"/>
              <a:ext cx="2558058" cy="2558058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68E9105D-14BC-4103-808C-142386602D8B}"/>
                </a:ext>
              </a:extLst>
            </p:cNvPr>
            <p:cNvSpPr/>
            <p:nvPr/>
          </p:nvSpPr>
          <p:spPr>
            <a:xfrm rot="18900000">
              <a:off x="1263803" y="2416994"/>
              <a:ext cx="2024012" cy="202401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FF2F5F51-1DD4-4DFC-89F5-0DA275BAC97D}"/>
                </a:ext>
              </a:extLst>
            </p:cNvPr>
            <p:cNvSpPr/>
            <p:nvPr/>
          </p:nvSpPr>
          <p:spPr>
            <a:xfrm rot="18900000">
              <a:off x="1530826" y="2684017"/>
              <a:ext cx="1489966" cy="1489966"/>
            </a:xfrm>
            <a:prstGeom prst="rect">
              <a:avLst/>
            </a:prstGeom>
            <a:noFill/>
            <a:ln w="7620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2565521E-5559-4122-8DAC-92D9B6C7AB8C}"/>
                </a:ext>
              </a:extLst>
            </p:cNvPr>
            <p:cNvSpPr/>
            <p:nvPr/>
          </p:nvSpPr>
          <p:spPr>
            <a:xfrm rot="18900000">
              <a:off x="-5359354" y="-4206163"/>
              <a:ext cx="15270327" cy="15270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FDAD5DB2-3CAC-45AD-8F91-46E8937C20CD}"/>
                </a:ext>
              </a:extLst>
            </p:cNvPr>
            <p:cNvSpPr/>
            <p:nvPr/>
          </p:nvSpPr>
          <p:spPr>
            <a:xfrm rot="18900000">
              <a:off x="-5105354" y="-3952163"/>
              <a:ext cx="14762327" cy="14762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8A34991B-12AE-4248-94D9-892F7B14EDE0}"/>
                </a:ext>
              </a:extLst>
            </p:cNvPr>
            <p:cNvSpPr/>
            <p:nvPr/>
          </p:nvSpPr>
          <p:spPr>
            <a:xfrm rot="18900000">
              <a:off x="-4851354" y="-3698163"/>
              <a:ext cx="14254327" cy="14254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F3D7E17E-53F0-4237-BA76-0F7F64781A15}"/>
                </a:ext>
              </a:extLst>
            </p:cNvPr>
            <p:cNvSpPr/>
            <p:nvPr/>
          </p:nvSpPr>
          <p:spPr>
            <a:xfrm rot="18900000">
              <a:off x="-4597354" y="-3444163"/>
              <a:ext cx="13746327" cy="13746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949704A6-1A9F-44BF-8066-2D5953FF0C91}"/>
                </a:ext>
              </a:extLst>
            </p:cNvPr>
            <p:cNvSpPr/>
            <p:nvPr/>
          </p:nvSpPr>
          <p:spPr>
            <a:xfrm rot="18900000">
              <a:off x="-4343354" y="-3190163"/>
              <a:ext cx="13238327" cy="13238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9D8F892E-719D-4E3C-AD41-16876C572B40}"/>
                </a:ext>
              </a:extLst>
            </p:cNvPr>
            <p:cNvSpPr/>
            <p:nvPr/>
          </p:nvSpPr>
          <p:spPr>
            <a:xfrm rot="18900000">
              <a:off x="-4089354" y="-2936163"/>
              <a:ext cx="12730326" cy="12730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E5CBD232-F7D5-4FE1-A049-3D4D42F57717}"/>
                </a:ext>
              </a:extLst>
            </p:cNvPr>
            <p:cNvSpPr/>
            <p:nvPr/>
          </p:nvSpPr>
          <p:spPr>
            <a:xfrm rot="18900000">
              <a:off x="-3835354" y="-2682163"/>
              <a:ext cx="12222326" cy="12222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043411AF-DF95-4989-90D5-1E8CDFEAC97C}"/>
                </a:ext>
              </a:extLst>
            </p:cNvPr>
            <p:cNvSpPr/>
            <p:nvPr/>
          </p:nvSpPr>
          <p:spPr>
            <a:xfrm rot="18900000">
              <a:off x="-3581354" y="-2428163"/>
              <a:ext cx="11714326" cy="11714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092E6730-48FC-4107-A9AF-090D45A277EB}"/>
                </a:ext>
              </a:extLst>
            </p:cNvPr>
            <p:cNvSpPr/>
            <p:nvPr/>
          </p:nvSpPr>
          <p:spPr>
            <a:xfrm rot="18900000">
              <a:off x="-3327354" y="-2174163"/>
              <a:ext cx="11206326" cy="11206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4C61CA9E-AC01-4602-AE8A-2DE5C25BFCFA}"/>
                </a:ext>
              </a:extLst>
            </p:cNvPr>
            <p:cNvSpPr/>
            <p:nvPr/>
          </p:nvSpPr>
          <p:spPr>
            <a:xfrm rot="18900000">
              <a:off x="-3073354" y="-1920163"/>
              <a:ext cx="10698326" cy="10698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B331C12C-4FA9-4821-B2B3-4CE98EE552A9}"/>
                </a:ext>
              </a:extLst>
            </p:cNvPr>
            <p:cNvSpPr/>
            <p:nvPr/>
          </p:nvSpPr>
          <p:spPr>
            <a:xfrm rot="18900000">
              <a:off x="-2819354" y="-1666163"/>
              <a:ext cx="10190326" cy="10190326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" name="標題 9">
            <a:extLst>
              <a:ext uri="{FF2B5EF4-FFF2-40B4-BE49-F238E27FC236}">
                <a16:creationId xmlns:a16="http://schemas.microsoft.com/office/drawing/2014/main" id="{0302C75F-8BA2-40DD-965E-DB2BD493DA09}"/>
              </a:ext>
            </a:extLst>
          </p:cNvPr>
          <p:cNvSpPr txBox="1">
            <a:spLocks/>
          </p:cNvSpPr>
          <p:nvPr/>
        </p:nvSpPr>
        <p:spPr>
          <a:xfrm>
            <a:off x="321130" y="10272"/>
            <a:ext cx="62087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說明會簡報</a:t>
            </a:r>
            <a:r>
              <a:rPr lang="en-US" altLang="zh-TW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-</a:t>
            </a:r>
            <a:r>
              <a:rPr lang="zh-TW" altLang="en-US" dirty="0">
                <a:solidFill>
                  <a:srgbClr val="FF0000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外加主題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9B0DE028-5836-4371-A04B-FDC62329F1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1"/>
          <a:stretch/>
        </p:blipFill>
        <p:spPr>
          <a:xfrm>
            <a:off x="9854" y="1719447"/>
            <a:ext cx="12192000" cy="449055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75E667E-2B3F-3DB8-06D6-088A87AAFA78}"/>
              </a:ext>
            </a:extLst>
          </p:cNvPr>
          <p:cNvSpPr/>
          <p:nvPr/>
        </p:nvSpPr>
        <p:spPr>
          <a:xfrm>
            <a:off x="5124450" y="3762375"/>
            <a:ext cx="4215216" cy="4839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31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131BCA57-159E-40AA-B6DC-0D6FC0E822CF}"/>
              </a:ext>
            </a:extLst>
          </p:cNvPr>
          <p:cNvGrpSpPr/>
          <p:nvPr/>
        </p:nvGrpSpPr>
        <p:grpSpPr>
          <a:xfrm>
            <a:off x="11194628" y="2166954"/>
            <a:ext cx="10104180" cy="10104180"/>
            <a:chOff x="-5359355" y="-4206164"/>
            <a:chExt cx="15270327" cy="15270327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2F3F1DE2-4B4A-4960-AEAA-48EDB9A50A74}"/>
                </a:ext>
              </a:extLst>
            </p:cNvPr>
            <p:cNvSpPr/>
            <p:nvPr/>
          </p:nvSpPr>
          <p:spPr>
            <a:xfrm rot="18900000">
              <a:off x="-1139405" y="13786"/>
              <a:ext cx="6830425" cy="6830425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50DAC81-B762-4B14-9AAD-114D61E1B545}"/>
                </a:ext>
              </a:extLst>
            </p:cNvPr>
            <p:cNvSpPr/>
            <p:nvPr/>
          </p:nvSpPr>
          <p:spPr>
            <a:xfrm rot="18900000">
              <a:off x="-1985211" y="-832020"/>
              <a:ext cx="8522039" cy="8522039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5FA5A38-2F7E-4183-82F1-25905155B83E}"/>
                </a:ext>
              </a:extLst>
            </p:cNvPr>
            <p:cNvSpPr/>
            <p:nvPr/>
          </p:nvSpPr>
          <p:spPr>
            <a:xfrm rot="18900000">
              <a:off x="-1623801" y="-470610"/>
              <a:ext cx="7799220" cy="779922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B7F385A8-D9A9-40C8-82D5-78FEBC631412}"/>
                </a:ext>
              </a:extLst>
            </p:cNvPr>
            <p:cNvSpPr/>
            <p:nvPr/>
          </p:nvSpPr>
          <p:spPr>
            <a:xfrm rot="18900000">
              <a:off x="-1262387" y="-109196"/>
              <a:ext cx="7076392" cy="707639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205314A-2469-424F-8170-D662A78919A3}"/>
                </a:ext>
              </a:extLst>
            </p:cNvPr>
            <p:cNvSpPr/>
            <p:nvPr/>
          </p:nvSpPr>
          <p:spPr>
            <a:xfrm rot="18900000">
              <a:off x="-900980" y="252211"/>
              <a:ext cx="6353576" cy="635357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92A39A1-B1AD-4128-A972-60486C18BF3C}"/>
                </a:ext>
              </a:extLst>
            </p:cNvPr>
            <p:cNvSpPr/>
            <p:nvPr/>
          </p:nvSpPr>
          <p:spPr>
            <a:xfrm rot="18900000">
              <a:off x="-539569" y="613622"/>
              <a:ext cx="5630751" cy="5630751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EF338D75-E69E-4F51-A742-08FCE55EC673}"/>
                </a:ext>
              </a:extLst>
            </p:cNvPr>
            <p:cNvSpPr/>
            <p:nvPr/>
          </p:nvSpPr>
          <p:spPr>
            <a:xfrm rot="18900000">
              <a:off x="-178158" y="975033"/>
              <a:ext cx="4907932" cy="490793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A3D8825-802C-403C-AA9F-4019F6CAE1C9}"/>
                </a:ext>
              </a:extLst>
            </p:cNvPr>
            <p:cNvSpPr/>
            <p:nvPr/>
          </p:nvSpPr>
          <p:spPr>
            <a:xfrm rot="18900000">
              <a:off x="183256" y="1336447"/>
              <a:ext cx="4185104" cy="418510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3E2FC166-AE0B-4682-9FD4-5D1352722696}"/>
                </a:ext>
              </a:extLst>
            </p:cNvPr>
            <p:cNvSpPr/>
            <p:nvPr/>
          </p:nvSpPr>
          <p:spPr>
            <a:xfrm rot="18900000">
              <a:off x="544666" y="1697857"/>
              <a:ext cx="3462285" cy="3462285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E7B85C1-66C6-4A38-BFD1-F2E5AEEDA9EC}"/>
                </a:ext>
              </a:extLst>
            </p:cNvPr>
            <p:cNvSpPr/>
            <p:nvPr/>
          </p:nvSpPr>
          <p:spPr>
            <a:xfrm rot="18900000">
              <a:off x="906075" y="2059266"/>
              <a:ext cx="2739467" cy="2739467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AB04860-576E-4EE2-B0C5-7A434566C1B6}"/>
                </a:ext>
              </a:extLst>
            </p:cNvPr>
            <p:cNvSpPr/>
            <p:nvPr/>
          </p:nvSpPr>
          <p:spPr>
            <a:xfrm rot="18900000">
              <a:off x="1267486" y="2420677"/>
              <a:ext cx="2016645" cy="2016645"/>
            </a:xfrm>
            <a:prstGeom prst="rect">
              <a:avLst/>
            </a:prstGeom>
            <a:noFill/>
            <a:ln w="7620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DEADE1F-0676-4ACB-B992-EC4EE25DC5EA}"/>
                </a:ext>
              </a:extLst>
            </p:cNvPr>
            <p:cNvSpPr/>
            <p:nvPr/>
          </p:nvSpPr>
          <p:spPr>
            <a:xfrm rot="18900000">
              <a:off x="-5359355" y="-4206164"/>
              <a:ext cx="15270327" cy="15270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5F288FF-2413-49E9-986F-57DB67887A4B}"/>
                </a:ext>
              </a:extLst>
            </p:cNvPr>
            <p:cNvSpPr/>
            <p:nvPr/>
          </p:nvSpPr>
          <p:spPr>
            <a:xfrm rot="18900000">
              <a:off x="-5105354" y="-3952163"/>
              <a:ext cx="14762327" cy="14762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B3ED436-22BC-4649-9B33-F8C0C918FB9A}"/>
                </a:ext>
              </a:extLst>
            </p:cNvPr>
            <p:cNvSpPr/>
            <p:nvPr/>
          </p:nvSpPr>
          <p:spPr>
            <a:xfrm rot="18900000">
              <a:off x="-4851355" y="-3698164"/>
              <a:ext cx="14254327" cy="14254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A8E0F12-673F-4658-B3DF-B42E1EB15FA2}"/>
                </a:ext>
              </a:extLst>
            </p:cNvPr>
            <p:cNvSpPr/>
            <p:nvPr/>
          </p:nvSpPr>
          <p:spPr>
            <a:xfrm rot="18900000">
              <a:off x="-4597354" y="-3444163"/>
              <a:ext cx="13746327" cy="13746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9376CBC-2AAA-414F-97BE-65953DADAB3C}"/>
                </a:ext>
              </a:extLst>
            </p:cNvPr>
            <p:cNvSpPr/>
            <p:nvPr/>
          </p:nvSpPr>
          <p:spPr>
            <a:xfrm rot="18900000">
              <a:off x="-4343355" y="-3190164"/>
              <a:ext cx="13238327" cy="13238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52E1875-4FEF-493C-909C-903AB54EF99F}"/>
                </a:ext>
              </a:extLst>
            </p:cNvPr>
            <p:cNvSpPr/>
            <p:nvPr/>
          </p:nvSpPr>
          <p:spPr>
            <a:xfrm rot="18900000">
              <a:off x="-4089354" y="-2936163"/>
              <a:ext cx="12730326" cy="12730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9653802-DEA3-4050-85CF-BBE8B79B721B}"/>
                </a:ext>
              </a:extLst>
            </p:cNvPr>
            <p:cNvSpPr/>
            <p:nvPr/>
          </p:nvSpPr>
          <p:spPr>
            <a:xfrm rot="18900000">
              <a:off x="-3835355" y="-2682164"/>
              <a:ext cx="12222326" cy="12222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1F5C437-0B15-4B53-B1F9-E5F25631D28C}"/>
                </a:ext>
              </a:extLst>
            </p:cNvPr>
            <p:cNvSpPr/>
            <p:nvPr/>
          </p:nvSpPr>
          <p:spPr>
            <a:xfrm rot="18900000">
              <a:off x="-3581354" y="-2428163"/>
              <a:ext cx="11714326" cy="11714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8FE3E36-8D47-4C06-9B79-A35581537D6E}"/>
                </a:ext>
              </a:extLst>
            </p:cNvPr>
            <p:cNvSpPr/>
            <p:nvPr/>
          </p:nvSpPr>
          <p:spPr>
            <a:xfrm rot="18900000">
              <a:off x="-3327355" y="-2174164"/>
              <a:ext cx="11206326" cy="11206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874AC64-8A08-45CF-AB56-72F2061F73F4}"/>
                </a:ext>
              </a:extLst>
            </p:cNvPr>
            <p:cNvSpPr/>
            <p:nvPr/>
          </p:nvSpPr>
          <p:spPr>
            <a:xfrm rot="18900000">
              <a:off x="-3073354" y="-1920163"/>
              <a:ext cx="10698325" cy="10698325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5576946-CC0F-4289-AA7E-6A8D4B04A7EE}"/>
                </a:ext>
              </a:extLst>
            </p:cNvPr>
            <p:cNvSpPr/>
            <p:nvPr/>
          </p:nvSpPr>
          <p:spPr>
            <a:xfrm rot="18900000">
              <a:off x="-2819353" y="-1666162"/>
              <a:ext cx="10190325" cy="10190325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37DCF6E-014D-4B8B-A770-F57FDBF146B5}"/>
              </a:ext>
            </a:extLst>
          </p:cNvPr>
          <p:cNvGrpSpPr/>
          <p:nvPr/>
        </p:nvGrpSpPr>
        <p:grpSpPr>
          <a:xfrm>
            <a:off x="-7779174" y="-4186675"/>
            <a:ext cx="8478582" cy="8478582"/>
            <a:chOff x="-5359354" y="-4206163"/>
            <a:chExt cx="15270327" cy="15270327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6A6A292F-2C02-4CAC-A52A-A0A1FD73CDE5}"/>
                </a:ext>
              </a:extLst>
            </p:cNvPr>
            <p:cNvSpPr/>
            <p:nvPr/>
          </p:nvSpPr>
          <p:spPr>
            <a:xfrm rot="18900000">
              <a:off x="-1139404" y="13787"/>
              <a:ext cx="6830426" cy="683042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5E73CA8-2ABD-4A27-8BA0-54128FBDFC4B}"/>
                </a:ext>
              </a:extLst>
            </p:cNvPr>
            <p:cNvSpPr/>
            <p:nvPr/>
          </p:nvSpPr>
          <p:spPr>
            <a:xfrm rot="18900000">
              <a:off x="-872381" y="280810"/>
              <a:ext cx="6296380" cy="629638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12DA2C19-350F-4878-86A9-9C8599071F49}"/>
                </a:ext>
              </a:extLst>
            </p:cNvPr>
            <p:cNvSpPr/>
            <p:nvPr/>
          </p:nvSpPr>
          <p:spPr>
            <a:xfrm rot="18900000">
              <a:off x="-605358" y="547833"/>
              <a:ext cx="5762334" cy="576233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5A8063B7-8D17-41D0-9C50-221D86A474DB}"/>
                </a:ext>
              </a:extLst>
            </p:cNvPr>
            <p:cNvSpPr/>
            <p:nvPr/>
          </p:nvSpPr>
          <p:spPr>
            <a:xfrm rot="18900000">
              <a:off x="-338335" y="814856"/>
              <a:ext cx="5228288" cy="5228288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6330995-BD41-4BE7-9DB8-B71D918C7D6F}"/>
                </a:ext>
              </a:extLst>
            </p:cNvPr>
            <p:cNvSpPr/>
            <p:nvPr/>
          </p:nvSpPr>
          <p:spPr>
            <a:xfrm rot="18900000">
              <a:off x="-71313" y="1081878"/>
              <a:ext cx="4694244" cy="4694244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B45F9D2-0687-41F1-AD2C-F2A9FE182FA8}"/>
                </a:ext>
              </a:extLst>
            </p:cNvPr>
            <p:cNvSpPr/>
            <p:nvPr/>
          </p:nvSpPr>
          <p:spPr>
            <a:xfrm rot="18900000">
              <a:off x="195711" y="1348902"/>
              <a:ext cx="4160196" cy="4160196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5BA8071E-A083-4A8F-B17E-919FF098F99D}"/>
                </a:ext>
              </a:extLst>
            </p:cNvPr>
            <p:cNvSpPr/>
            <p:nvPr/>
          </p:nvSpPr>
          <p:spPr>
            <a:xfrm rot="18900000">
              <a:off x="462734" y="1615925"/>
              <a:ext cx="3626150" cy="3626150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AE94C83-E8F6-4EFC-9658-BE6B7C652B87}"/>
                </a:ext>
              </a:extLst>
            </p:cNvPr>
            <p:cNvSpPr/>
            <p:nvPr/>
          </p:nvSpPr>
          <p:spPr>
            <a:xfrm rot="18900000">
              <a:off x="729758" y="1882949"/>
              <a:ext cx="3092102" cy="309210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32B6F6B7-E991-404B-A8C3-BB52EC88F7E5}"/>
                </a:ext>
              </a:extLst>
            </p:cNvPr>
            <p:cNvSpPr/>
            <p:nvPr/>
          </p:nvSpPr>
          <p:spPr>
            <a:xfrm rot="18900000">
              <a:off x="996780" y="2149971"/>
              <a:ext cx="2558058" cy="2558058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68E9105D-14BC-4103-808C-142386602D8B}"/>
                </a:ext>
              </a:extLst>
            </p:cNvPr>
            <p:cNvSpPr/>
            <p:nvPr/>
          </p:nvSpPr>
          <p:spPr>
            <a:xfrm rot="18900000">
              <a:off x="1263803" y="2416994"/>
              <a:ext cx="2024012" cy="2024012"/>
            </a:xfrm>
            <a:prstGeom prst="rect">
              <a:avLst/>
            </a:prstGeom>
            <a:noFill/>
            <a:ln w="7620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FF2F5F51-1DD4-4DFC-89F5-0DA275BAC97D}"/>
                </a:ext>
              </a:extLst>
            </p:cNvPr>
            <p:cNvSpPr/>
            <p:nvPr/>
          </p:nvSpPr>
          <p:spPr>
            <a:xfrm rot="18900000">
              <a:off x="1530826" y="2684017"/>
              <a:ext cx="1489966" cy="1489966"/>
            </a:xfrm>
            <a:prstGeom prst="rect">
              <a:avLst/>
            </a:prstGeom>
            <a:noFill/>
            <a:ln w="7620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2565521E-5559-4122-8DAC-92D9B6C7AB8C}"/>
                </a:ext>
              </a:extLst>
            </p:cNvPr>
            <p:cNvSpPr/>
            <p:nvPr/>
          </p:nvSpPr>
          <p:spPr>
            <a:xfrm rot="18900000">
              <a:off x="-5359354" y="-4206163"/>
              <a:ext cx="15270327" cy="15270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FDAD5DB2-3CAC-45AD-8F91-46E8937C20CD}"/>
                </a:ext>
              </a:extLst>
            </p:cNvPr>
            <p:cNvSpPr/>
            <p:nvPr/>
          </p:nvSpPr>
          <p:spPr>
            <a:xfrm rot="18900000">
              <a:off x="-5105354" y="-3952163"/>
              <a:ext cx="14762327" cy="14762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1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8A34991B-12AE-4248-94D9-892F7B14EDE0}"/>
                </a:ext>
              </a:extLst>
            </p:cNvPr>
            <p:cNvSpPr/>
            <p:nvPr/>
          </p:nvSpPr>
          <p:spPr>
            <a:xfrm rot="18900000">
              <a:off x="-4851354" y="-3698163"/>
              <a:ext cx="14254327" cy="14254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F3D7E17E-53F0-4237-BA76-0F7F64781A15}"/>
                </a:ext>
              </a:extLst>
            </p:cNvPr>
            <p:cNvSpPr/>
            <p:nvPr/>
          </p:nvSpPr>
          <p:spPr>
            <a:xfrm rot="18900000">
              <a:off x="-4597354" y="-3444163"/>
              <a:ext cx="13746327" cy="13746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3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949704A6-1A9F-44BF-8066-2D5953FF0C91}"/>
                </a:ext>
              </a:extLst>
            </p:cNvPr>
            <p:cNvSpPr/>
            <p:nvPr/>
          </p:nvSpPr>
          <p:spPr>
            <a:xfrm rot="18900000">
              <a:off x="-4343354" y="-3190163"/>
              <a:ext cx="13238327" cy="13238327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9D8F892E-719D-4E3C-AD41-16876C572B40}"/>
                </a:ext>
              </a:extLst>
            </p:cNvPr>
            <p:cNvSpPr/>
            <p:nvPr/>
          </p:nvSpPr>
          <p:spPr>
            <a:xfrm rot="18900000">
              <a:off x="-4089354" y="-2936163"/>
              <a:ext cx="12730326" cy="12730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E5CBD232-F7D5-4FE1-A049-3D4D42F57717}"/>
                </a:ext>
              </a:extLst>
            </p:cNvPr>
            <p:cNvSpPr/>
            <p:nvPr/>
          </p:nvSpPr>
          <p:spPr>
            <a:xfrm rot="18900000">
              <a:off x="-3835354" y="-2682163"/>
              <a:ext cx="12222326" cy="12222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043411AF-DF95-4989-90D5-1E8CDFEAC97C}"/>
                </a:ext>
              </a:extLst>
            </p:cNvPr>
            <p:cNvSpPr/>
            <p:nvPr/>
          </p:nvSpPr>
          <p:spPr>
            <a:xfrm rot="18900000">
              <a:off x="-3581354" y="-2428163"/>
              <a:ext cx="11714326" cy="11714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7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092E6730-48FC-4107-A9AF-090D45A277EB}"/>
                </a:ext>
              </a:extLst>
            </p:cNvPr>
            <p:cNvSpPr/>
            <p:nvPr/>
          </p:nvSpPr>
          <p:spPr>
            <a:xfrm rot="18900000">
              <a:off x="-3327354" y="-2174163"/>
              <a:ext cx="11206326" cy="11206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8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4C61CA9E-AC01-4602-AE8A-2DE5C25BFCFA}"/>
                </a:ext>
              </a:extLst>
            </p:cNvPr>
            <p:cNvSpPr/>
            <p:nvPr/>
          </p:nvSpPr>
          <p:spPr>
            <a:xfrm rot="18900000">
              <a:off x="-3073354" y="-1920163"/>
              <a:ext cx="10698326" cy="10698326"/>
            </a:xfrm>
            <a:prstGeom prst="rect">
              <a:avLst/>
            </a:prstGeom>
            <a:noFill/>
            <a:ln w="6350" cap="flat" cmpd="sng" algn="ctr">
              <a:solidFill>
                <a:srgbClr val="AF443E">
                  <a:alpha val="9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B331C12C-4FA9-4821-B2B3-4CE98EE552A9}"/>
                </a:ext>
              </a:extLst>
            </p:cNvPr>
            <p:cNvSpPr/>
            <p:nvPr/>
          </p:nvSpPr>
          <p:spPr>
            <a:xfrm rot="18900000">
              <a:off x="-2819354" y="-1666163"/>
              <a:ext cx="10190326" cy="10190326"/>
            </a:xfrm>
            <a:prstGeom prst="rect">
              <a:avLst/>
            </a:prstGeom>
            <a:noFill/>
            <a:ln w="6350">
              <a:solidFill>
                <a:srgbClr val="AF4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" name="標題 9">
            <a:extLst>
              <a:ext uri="{FF2B5EF4-FFF2-40B4-BE49-F238E27FC236}">
                <a16:creationId xmlns:a16="http://schemas.microsoft.com/office/drawing/2014/main" id="{0302C75F-8BA2-40DD-965E-DB2BD493DA09}"/>
              </a:ext>
            </a:extLst>
          </p:cNvPr>
          <p:cNvSpPr txBox="1">
            <a:spLocks/>
          </p:cNvSpPr>
          <p:nvPr/>
        </p:nvSpPr>
        <p:spPr>
          <a:xfrm>
            <a:off x="321130" y="10272"/>
            <a:ext cx="62087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說明會簡報</a:t>
            </a:r>
            <a:r>
              <a:rPr lang="en-US" altLang="zh-TW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-</a:t>
            </a:r>
            <a:r>
              <a:rPr lang="zh-TW" altLang="en-US" dirty="0">
                <a:solidFill>
                  <a:srgbClr val="FF0000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公告學習點</a:t>
            </a:r>
          </a:p>
        </p:txBody>
      </p:sp>
      <p:sp>
        <p:nvSpPr>
          <p:cNvPr id="61" name="內容版面配置區 60">
            <a:extLst>
              <a:ext uri="{FF2B5EF4-FFF2-40B4-BE49-F238E27FC236}">
                <a16:creationId xmlns:a16="http://schemas.microsoft.com/office/drawing/2014/main" id="{C7D03BE0-793C-496F-94DC-94723F70B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166" y="1149221"/>
            <a:ext cx="4852595" cy="625534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三、戶外教育平台場域：</a:t>
            </a:r>
          </a:p>
        </p:txBody>
      </p:sp>
      <p:pic>
        <p:nvPicPr>
          <p:cNvPr id="11" name="圖片 10">
            <a:hlinkClick r:id="rId2"/>
            <a:extLst>
              <a:ext uri="{FF2B5EF4-FFF2-40B4-BE49-F238E27FC236}">
                <a16:creationId xmlns:a16="http://schemas.microsoft.com/office/drawing/2014/main" id="{CCFD824D-DA74-4321-8E87-C90B7596D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77" y="1754817"/>
            <a:ext cx="11437251" cy="507258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7333C98-8B5E-4B4B-9A08-60D4FB19EB6B}"/>
              </a:ext>
            </a:extLst>
          </p:cNvPr>
          <p:cNvSpPr/>
          <p:nvPr/>
        </p:nvSpPr>
        <p:spPr>
          <a:xfrm>
            <a:off x="1857045" y="4246310"/>
            <a:ext cx="8466605" cy="6763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311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408</Words>
  <Application>Microsoft Office PowerPoint</Application>
  <PresentationFormat>寬螢幕</PresentationFormat>
  <Paragraphs>77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9" baseType="lpstr">
      <vt:lpstr>華康特粗楷體</vt:lpstr>
      <vt:lpstr>華康徽宗宮體W5(P)</vt:lpstr>
      <vt:lpstr>Times New Roman</vt:lpstr>
      <vt:lpstr>標楷體</vt:lpstr>
      <vt:lpstr>等线</vt:lpstr>
      <vt:lpstr>Calibri</vt:lpstr>
      <vt:lpstr>等线 Light</vt:lpstr>
      <vt:lpstr>Arial</vt:lpstr>
      <vt:lpstr>華康流隸體W5</vt:lpstr>
      <vt:lpstr>Office 主题​​</vt:lpstr>
      <vt:lpstr>PowerPoint 簡報</vt:lpstr>
      <vt:lpstr>PowerPoint 簡報</vt:lpstr>
      <vt:lpstr>說明會簡報</vt:lpstr>
      <vt:lpstr>說明會簡報(2)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教案格式與內容</vt:lpstr>
      <vt:lpstr>教案格式與內容</vt:lpstr>
      <vt:lpstr>教案格式與內容</vt:lpstr>
      <vt:lpstr>教案格式與內容</vt:lpstr>
      <vt:lpstr>檔案關聯-撰寫順序</vt:lpstr>
      <vt:lpstr>檔案關聯-教案產出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Bing-</dc:creator>
  <cp:lastModifiedBy>hbs16</cp:lastModifiedBy>
  <cp:revision>84</cp:revision>
  <dcterms:created xsi:type="dcterms:W3CDTF">2020-03-02T02:09:22Z</dcterms:created>
  <dcterms:modified xsi:type="dcterms:W3CDTF">2026-05-26T13:50:23Z</dcterms:modified>
</cp:coreProperties>
</file>