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100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AAA8E3-F5A8-31DA-2DD6-359E8F30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4572000"/>
            <a:ext cx="3194581" cy="325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90B6282-AF2E-9DB7-4096-A0FA63E67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781" y="4648200"/>
            <a:ext cx="2865368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AAD9468-3316-7A92-E3D9-3B1866242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599" y="1925320"/>
            <a:ext cx="6737685" cy="4170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9C275FD-1E53-A94E-6CB4-F4CF069C6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16" y="1772920"/>
            <a:ext cx="6890084" cy="4170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34" y="0"/>
            <a:ext cx="16256000" cy="9067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9E920CD-E2AE-8284-7217-AE8D14A69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90" y="1806532"/>
            <a:ext cx="6468772" cy="3908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C02B3EA-8D1E-DCB5-6D8B-2A5426B60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414" y="1643400"/>
            <a:ext cx="6553200" cy="4060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ED81657-25C0-1C38-4A24-44046935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5181601"/>
            <a:ext cx="5791200" cy="392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206" y="0"/>
            <a:ext cx="9220200" cy="899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44042E0-BC12-DAB8-D764-4526C7790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9" y="4343400"/>
            <a:ext cx="6998237" cy="477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52C91C-3957-322A-AAED-DBEDBE1FB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8" y="31124"/>
            <a:ext cx="6998237" cy="4312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F4774D8-3735-87DB-3546-47F19FAF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20" y="1981200"/>
            <a:ext cx="60198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0</Words>
  <Application>Microsoft Office PowerPoint</Application>
  <PresentationFormat>自訂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Ttct</dc:creator>
  <cp:lastModifiedBy>Ttct</cp:lastModifiedBy>
  <cp:revision>8</cp:revision>
  <dcterms:created xsi:type="dcterms:W3CDTF">2006-08-16T00:00:00Z</dcterms:created>
  <dcterms:modified xsi:type="dcterms:W3CDTF">2026-06-30T06:58:18Z</dcterms:modified>
</cp:coreProperties>
</file>